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14"/>
  </p:notesMasterIdLst>
  <p:sldIdLst>
    <p:sldId id="256" r:id="rId3"/>
    <p:sldId id="266" r:id="rId4"/>
    <p:sldId id="269" r:id="rId5"/>
    <p:sldId id="258" r:id="rId6"/>
    <p:sldId id="257" r:id="rId7"/>
    <p:sldId id="261" r:id="rId8"/>
    <p:sldId id="262" r:id="rId9"/>
    <p:sldId id="263" r:id="rId10"/>
    <p:sldId id="264" r:id="rId11"/>
    <p:sldId id="265" r:id="rId12"/>
    <p:sldId id="270"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9" d="100"/>
          <a:sy n="69"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2BEA26-F5D6-4EED-8B26-FDA750431634}" type="doc">
      <dgm:prSet loTypeId="urn:microsoft.com/office/officeart/2008/layout/VerticalCurvedList" loCatId="list" qsTypeId="urn:microsoft.com/office/officeart/2005/8/quickstyle/simple2" qsCatId="simple" csTypeId="urn:microsoft.com/office/officeart/2005/8/colors/accent2_1" csCatId="accent2" phldr="1"/>
      <dgm:spPr/>
      <dgm:t>
        <a:bodyPr/>
        <a:lstStyle/>
        <a:p>
          <a:endParaRPr lang="en-US"/>
        </a:p>
      </dgm:t>
    </dgm:pt>
    <dgm:pt modelId="{BE834B16-250B-4A04-AA05-68E1A23B3EE9}">
      <dgm:prSet phldrT="[Text]" custT="1"/>
      <dgm:spPr/>
      <dgm:t>
        <a:bodyPr/>
        <a:lstStyle/>
        <a:p>
          <a:r>
            <a:rPr lang="en-US" sz="1400" dirty="0" smtClean="0"/>
            <a:t>Identified a total of </a:t>
          </a:r>
          <a:r>
            <a:rPr lang="en-US" sz="1400" b="1" u="sng" dirty="0" smtClean="0"/>
            <a:t>5,448</a:t>
          </a:r>
          <a:r>
            <a:rPr lang="en-US" sz="1400" dirty="0" smtClean="0"/>
            <a:t> evacuation </a:t>
          </a:r>
          <a:r>
            <a:rPr lang="en-US" sz="1400" dirty="0" err="1" smtClean="0"/>
            <a:t>centres</a:t>
          </a:r>
          <a:endParaRPr lang="en-US" sz="1400" dirty="0"/>
        </a:p>
      </dgm:t>
    </dgm:pt>
    <dgm:pt modelId="{9D14941C-4F7C-4F59-871E-AF51EB16A65D}" type="parTrans" cxnId="{9D992EED-C946-4E62-8D6B-809E5CF3063D}">
      <dgm:prSet/>
      <dgm:spPr/>
      <dgm:t>
        <a:bodyPr/>
        <a:lstStyle/>
        <a:p>
          <a:endParaRPr lang="en-US"/>
        </a:p>
      </dgm:t>
    </dgm:pt>
    <dgm:pt modelId="{C867807F-82E0-4238-B2D4-348869473BD3}" type="sibTrans" cxnId="{9D992EED-C946-4E62-8D6B-809E5CF3063D}">
      <dgm:prSet/>
      <dgm:spPr/>
      <dgm:t>
        <a:bodyPr/>
        <a:lstStyle/>
        <a:p>
          <a:endParaRPr lang="en-US"/>
        </a:p>
      </dgm:t>
    </dgm:pt>
    <dgm:pt modelId="{58164ED0-D786-4511-A5CD-F95C9A2E21DE}">
      <dgm:prSet phldrT="[Text]" custT="1"/>
      <dgm:spPr/>
      <dgm:t>
        <a:bodyPr/>
        <a:lstStyle/>
        <a:p>
          <a:r>
            <a:rPr lang="en-US" sz="1400" dirty="0" err="1" smtClean="0"/>
            <a:t>Appoinment</a:t>
          </a:r>
          <a:r>
            <a:rPr lang="en-US" sz="1400" dirty="0" smtClean="0"/>
            <a:t> of managers and committee of the evacuation </a:t>
          </a:r>
          <a:r>
            <a:rPr lang="en-US" sz="1400" dirty="0" err="1" smtClean="0"/>
            <a:t>centres</a:t>
          </a:r>
          <a:endParaRPr lang="en-US" sz="1400" dirty="0"/>
        </a:p>
      </dgm:t>
    </dgm:pt>
    <dgm:pt modelId="{3753F17C-77DA-48AC-A934-5540ACE2CC67}" type="parTrans" cxnId="{FDE06B1E-784C-476E-8CB5-6C613FC90185}">
      <dgm:prSet/>
      <dgm:spPr/>
      <dgm:t>
        <a:bodyPr/>
        <a:lstStyle/>
        <a:p>
          <a:endParaRPr lang="en-US"/>
        </a:p>
      </dgm:t>
    </dgm:pt>
    <dgm:pt modelId="{14138763-0122-49A8-8CA6-0AD520DB8246}" type="sibTrans" cxnId="{FDE06B1E-784C-476E-8CB5-6C613FC90185}">
      <dgm:prSet/>
      <dgm:spPr/>
      <dgm:t>
        <a:bodyPr/>
        <a:lstStyle/>
        <a:p>
          <a:endParaRPr lang="en-US"/>
        </a:p>
      </dgm:t>
    </dgm:pt>
    <dgm:pt modelId="{057A4F41-B58F-4CA3-BEB3-891F3A9EDF29}">
      <dgm:prSet phldrT="[Text]" custT="1"/>
      <dgm:spPr/>
      <dgm:t>
        <a:bodyPr/>
        <a:lstStyle/>
        <a:p>
          <a:r>
            <a:rPr lang="en-US" sz="1400" dirty="0" smtClean="0"/>
            <a:t>Disaster relief and logistics facilities</a:t>
          </a:r>
          <a:endParaRPr lang="en-US" sz="1400" dirty="0"/>
        </a:p>
      </dgm:t>
    </dgm:pt>
    <dgm:pt modelId="{07862954-53BF-4125-B570-7111C16F8112}" type="parTrans" cxnId="{002162EA-ABDD-4D39-844F-4BDF106311D1}">
      <dgm:prSet/>
      <dgm:spPr/>
      <dgm:t>
        <a:bodyPr/>
        <a:lstStyle/>
        <a:p>
          <a:endParaRPr lang="en-US"/>
        </a:p>
      </dgm:t>
    </dgm:pt>
    <dgm:pt modelId="{BEA9DC31-F759-4F8B-89D0-20F1B17C3DFF}" type="sibTrans" cxnId="{002162EA-ABDD-4D39-844F-4BDF106311D1}">
      <dgm:prSet/>
      <dgm:spPr/>
      <dgm:t>
        <a:bodyPr/>
        <a:lstStyle/>
        <a:p>
          <a:endParaRPr lang="en-US"/>
        </a:p>
      </dgm:t>
    </dgm:pt>
    <dgm:pt modelId="{40939A57-5826-434D-818C-F648B38C21CD}">
      <dgm:prSet phldrT="[Text]" custT="1"/>
      <dgm:spPr/>
      <dgm:t>
        <a:bodyPr/>
        <a:lstStyle/>
        <a:p>
          <a:r>
            <a:rPr lang="en-US" sz="1400" dirty="0" smtClean="0"/>
            <a:t>Disaster training and simulation</a:t>
          </a:r>
          <a:endParaRPr lang="en-US" sz="1400" dirty="0"/>
        </a:p>
      </dgm:t>
    </dgm:pt>
    <dgm:pt modelId="{AC25A4F6-40AF-45AE-ADE7-0A312BF8D117}" type="parTrans" cxnId="{2D95C0A3-97E9-418F-BC88-4C23448A918C}">
      <dgm:prSet/>
      <dgm:spPr/>
      <dgm:t>
        <a:bodyPr/>
        <a:lstStyle/>
        <a:p>
          <a:endParaRPr lang="en-US"/>
        </a:p>
      </dgm:t>
    </dgm:pt>
    <dgm:pt modelId="{A8B7AE32-D8A7-43C5-8268-993F72B66B2C}" type="sibTrans" cxnId="{2D95C0A3-97E9-418F-BC88-4C23448A918C}">
      <dgm:prSet/>
      <dgm:spPr/>
      <dgm:t>
        <a:bodyPr/>
        <a:lstStyle/>
        <a:p>
          <a:endParaRPr lang="en-US"/>
        </a:p>
      </dgm:t>
    </dgm:pt>
    <dgm:pt modelId="{E902C8B1-EFCF-4205-911E-4281BBA93D4B}">
      <dgm:prSet phldrT="[Text]" custT="1"/>
      <dgm:spPr/>
      <dgm:t>
        <a:bodyPr/>
        <a:lstStyle/>
        <a:p>
          <a:r>
            <a:rPr lang="en-US" sz="1400" dirty="0" smtClean="0"/>
            <a:t>Supply of basic food necessities</a:t>
          </a:r>
          <a:endParaRPr lang="en-US" sz="1400" dirty="0"/>
        </a:p>
      </dgm:t>
    </dgm:pt>
    <dgm:pt modelId="{D8050276-F283-42B3-96FD-82F977D4F29E}" type="parTrans" cxnId="{12746C54-F4F4-4CA4-84D8-FE47322D4B2A}">
      <dgm:prSet/>
      <dgm:spPr/>
      <dgm:t>
        <a:bodyPr/>
        <a:lstStyle/>
        <a:p>
          <a:endParaRPr lang="en-US"/>
        </a:p>
      </dgm:t>
    </dgm:pt>
    <dgm:pt modelId="{55421030-DEE9-42CE-991D-C7F3B4CC28E6}" type="sibTrans" cxnId="{12746C54-F4F4-4CA4-84D8-FE47322D4B2A}">
      <dgm:prSet/>
      <dgm:spPr/>
      <dgm:t>
        <a:bodyPr/>
        <a:lstStyle/>
        <a:p>
          <a:endParaRPr lang="en-US"/>
        </a:p>
      </dgm:t>
    </dgm:pt>
    <dgm:pt modelId="{F75CBEFA-2927-40FA-9A4D-BEB29C5DA5FC}">
      <dgm:prSet phldrT="[Text]" custT="1"/>
      <dgm:spPr/>
      <dgm:t>
        <a:bodyPr/>
        <a:lstStyle/>
        <a:p>
          <a:r>
            <a:rPr lang="en-US" sz="1400" dirty="0" smtClean="0"/>
            <a:t>Disaster preparedness meeting</a:t>
          </a:r>
          <a:endParaRPr lang="en-US" sz="1400" dirty="0"/>
        </a:p>
      </dgm:t>
    </dgm:pt>
    <dgm:pt modelId="{FEE20C85-2F3A-4BC0-B662-D2AD6C37935B}" type="parTrans" cxnId="{F14D4C0C-F2DA-44FB-83BE-CDCEA2C790D5}">
      <dgm:prSet/>
      <dgm:spPr/>
      <dgm:t>
        <a:bodyPr/>
        <a:lstStyle/>
        <a:p>
          <a:endParaRPr lang="en-US"/>
        </a:p>
      </dgm:t>
    </dgm:pt>
    <dgm:pt modelId="{54B276AC-4DE9-4336-AF84-3309B331D446}" type="sibTrans" cxnId="{F14D4C0C-F2DA-44FB-83BE-CDCEA2C790D5}">
      <dgm:prSet/>
      <dgm:spPr/>
      <dgm:t>
        <a:bodyPr/>
        <a:lstStyle/>
        <a:p>
          <a:endParaRPr lang="en-US"/>
        </a:p>
      </dgm:t>
    </dgm:pt>
    <dgm:pt modelId="{45391CFC-8A0B-4EFF-A2FB-F581FD97989B}" type="pres">
      <dgm:prSet presAssocID="{B62BEA26-F5D6-4EED-8B26-FDA750431634}" presName="Name0" presStyleCnt="0">
        <dgm:presLayoutVars>
          <dgm:chMax val="7"/>
          <dgm:chPref val="7"/>
          <dgm:dir/>
        </dgm:presLayoutVars>
      </dgm:prSet>
      <dgm:spPr/>
      <dgm:t>
        <a:bodyPr/>
        <a:lstStyle/>
        <a:p>
          <a:endParaRPr lang="en-US"/>
        </a:p>
      </dgm:t>
    </dgm:pt>
    <dgm:pt modelId="{D9EBA4B6-1668-44B8-9AE6-BFDAE3AD369F}" type="pres">
      <dgm:prSet presAssocID="{B62BEA26-F5D6-4EED-8B26-FDA750431634}" presName="Name1" presStyleCnt="0"/>
      <dgm:spPr/>
    </dgm:pt>
    <dgm:pt modelId="{0849AB5C-1E2A-4182-8DE3-6504AF35B3C3}" type="pres">
      <dgm:prSet presAssocID="{B62BEA26-F5D6-4EED-8B26-FDA750431634}" presName="cycle" presStyleCnt="0"/>
      <dgm:spPr/>
    </dgm:pt>
    <dgm:pt modelId="{755790D3-7004-4D8D-9C83-F9B066816609}" type="pres">
      <dgm:prSet presAssocID="{B62BEA26-F5D6-4EED-8B26-FDA750431634}" presName="srcNode" presStyleLbl="node1" presStyleIdx="0" presStyleCnt="6"/>
      <dgm:spPr/>
    </dgm:pt>
    <dgm:pt modelId="{0D4A4A79-AEC7-4C60-8A64-2536E324858C}" type="pres">
      <dgm:prSet presAssocID="{B62BEA26-F5D6-4EED-8B26-FDA750431634}" presName="conn" presStyleLbl="parChTrans1D2" presStyleIdx="0" presStyleCnt="1"/>
      <dgm:spPr/>
      <dgm:t>
        <a:bodyPr/>
        <a:lstStyle/>
        <a:p>
          <a:endParaRPr lang="en-US"/>
        </a:p>
      </dgm:t>
    </dgm:pt>
    <dgm:pt modelId="{FCB20FBA-8288-42B3-8DDE-BE1D7F1170EC}" type="pres">
      <dgm:prSet presAssocID="{B62BEA26-F5D6-4EED-8B26-FDA750431634}" presName="extraNode" presStyleLbl="node1" presStyleIdx="0" presStyleCnt="6"/>
      <dgm:spPr/>
    </dgm:pt>
    <dgm:pt modelId="{61D828C2-D06C-4B4B-8391-D977F3BE1D1C}" type="pres">
      <dgm:prSet presAssocID="{B62BEA26-F5D6-4EED-8B26-FDA750431634}" presName="dstNode" presStyleLbl="node1" presStyleIdx="0" presStyleCnt="6"/>
      <dgm:spPr/>
    </dgm:pt>
    <dgm:pt modelId="{F10953AF-7C87-453F-B435-9180048EA8F9}" type="pres">
      <dgm:prSet presAssocID="{BE834B16-250B-4A04-AA05-68E1A23B3EE9}" presName="text_1" presStyleLbl="node1" presStyleIdx="0" presStyleCnt="6" custScaleY="137763" custLinFactNeighborY="-14935">
        <dgm:presLayoutVars>
          <dgm:bulletEnabled val="1"/>
        </dgm:presLayoutVars>
      </dgm:prSet>
      <dgm:spPr/>
      <dgm:t>
        <a:bodyPr/>
        <a:lstStyle/>
        <a:p>
          <a:endParaRPr lang="en-US"/>
        </a:p>
      </dgm:t>
    </dgm:pt>
    <dgm:pt modelId="{C1ABC3AB-8281-4452-892F-6F639EAE9FF1}" type="pres">
      <dgm:prSet presAssocID="{BE834B16-250B-4A04-AA05-68E1A23B3EE9}" presName="accent_1" presStyleCnt="0"/>
      <dgm:spPr/>
    </dgm:pt>
    <dgm:pt modelId="{85954B46-EF79-44F3-BD91-E89FDFD718F6}" type="pres">
      <dgm:prSet presAssocID="{BE834B16-250B-4A04-AA05-68E1A23B3EE9}" presName="accentRepeatNode" presStyleLbl="solidFgAcc1" presStyleIdx="0" presStyleCnt="6" custScaleY="83018" custLinFactNeighborX="-11148" custLinFactNeighborY="-13177"/>
      <dgm:spPr>
        <a:blipFill rotWithShape="0">
          <a:blip xmlns:r="http://schemas.openxmlformats.org/officeDocument/2006/relationships" r:embed="rId1"/>
          <a:stretch>
            <a:fillRect/>
          </a:stretch>
        </a:blipFill>
      </dgm:spPr>
      <dgm:t>
        <a:bodyPr/>
        <a:lstStyle/>
        <a:p>
          <a:endParaRPr lang="en-US"/>
        </a:p>
      </dgm:t>
    </dgm:pt>
    <dgm:pt modelId="{FE9A355D-27C6-4ABE-9B30-D8C6980634AE}" type="pres">
      <dgm:prSet presAssocID="{58164ED0-D786-4511-A5CD-F95C9A2E21DE}" presName="text_2" presStyleLbl="node1" presStyleIdx="1" presStyleCnt="6" custScaleY="141969" custLinFactNeighborX="-591" custLinFactNeighborY="-3942">
        <dgm:presLayoutVars>
          <dgm:bulletEnabled val="1"/>
        </dgm:presLayoutVars>
      </dgm:prSet>
      <dgm:spPr/>
      <dgm:t>
        <a:bodyPr/>
        <a:lstStyle/>
        <a:p>
          <a:endParaRPr lang="en-US"/>
        </a:p>
      </dgm:t>
    </dgm:pt>
    <dgm:pt modelId="{9BE0FEA7-3286-4E49-9DBD-5ED792590D78}" type="pres">
      <dgm:prSet presAssocID="{58164ED0-D786-4511-A5CD-F95C9A2E21DE}" presName="accent_2" presStyleCnt="0"/>
      <dgm:spPr/>
    </dgm:pt>
    <dgm:pt modelId="{3F29446C-E894-4BA6-85A9-68B4B4D472BE}" type="pres">
      <dgm:prSet presAssocID="{58164ED0-D786-4511-A5CD-F95C9A2E21DE}" presName="accentRepeatNode" presStyleLbl="solidFgAcc1" presStyleIdx="1" presStyleCnt="6" custLinFactNeighborX="-965" custLinFactNeighborY="1976"/>
      <dgm:spPr>
        <a:blipFill rotWithShape="0">
          <a:blip xmlns:r="http://schemas.openxmlformats.org/officeDocument/2006/relationships" r:embed="rId2"/>
          <a:stretch>
            <a:fillRect/>
          </a:stretch>
        </a:blipFill>
      </dgm:spPr>
    </dgm:pt>
    <dgm:pt modelId="{66315CB4-6A8B-43AC-AC84-130C9C11C436}" type="pres">
      <dgm:prSet presAssocID="{057A4F41-B58F-4CA3-BEB3-891F3A9EDF29}" presName="text_3" presStyleLbl="node1" presStyleIdx="2" presStyleCnt="6" custScaleY="147988" custLinFactNeighborX="-659" custLinFactNeighborY="18557">
        <dgm:presLayoutVars>
          <dgm:bulletEnabled val="1"/>
        </dgm:presLayoutVars>
      </dgm:prSet>
      <dgm:spPr/>
      <dgm:t>
        <a:bodyPr/>
        <a:lstStyle/>
        <a:p>
          <a:endParaRPr lang="en-US"/>
        </a:p>
      </dgm:t>
    </dgm:pt>
    <dgm:pt modelId="{1DE7DE49-AA3E-4AF7-82AF-0015953E6066}" type="pres">
      <dgm:prSet presAssocID="{057A4F41-B58F-4CA3-BEB3-891F3A9EDF29}" presName="accent_3" presStyleCnt="0"/>
      <dgm:spPr/>
    </dgm:pt>
    <dgm:pt modelId="{7C00F5BD-FBA8-4014-9566-6C7693D97AC8}" type="pres">
      <dgm:prSet presAssocID="{057A4F41-B58F-4CA3-BEB3-891F3A9EDF29}" presName="accentRepeatNode" presStyleLbl="solidFgAcc1" presStyleIdx="2" presStyleCnt="6" custLinFactNeighborX="-5727" custLinFactNeighborY="8637"/>
      <dgm:spPr>
        <a:blipFill rotWithShape="0">
          <a:blip xmlns:r="http://schemas.openxmlformats.org/officeDocument/2006/relationships" r:embed="rId3"/>
          <a:stretch>
            <a:fillRect/>
          </a:stretch>
        </a:blipFill>
      </dgm:spPr>
    </dgm:pt>
    <dgm:pt modelId="{3F740B99-4DC2-42C2-AE98-3E556C376CF4}" type="pres">
      <dgm:prSet presAssocID="{E902C8B1-EFCF-4205-911E-4281BBA93D4B}" presName="text_4" presStyleLbl="node1" presStyleIdx="3" presStyleCnt="6" custScaleY="119294" custLinFactNeighborX="-659" custLinFactNeighborY="16365">
        <dgm:presLayoutVars>
          <dgm:bulletEnabled val="1"/>
        </dgm:presLayoutVars>
      </dgm:prSet>
      <dgm:spPr/>
      <dgm:t>
        <a:bodyPr/>
        <a:lstStyle/>
        <a:p>
          <a:endParaRPr lang="en-US"/>
        </a:p>
      </dgm:t>
    </dgm:pt>
    <dgm:pt modelId="{8F7AF97A-FFEA-4115-BA16-8D0E0749CD57}" type="pres">
      <dgm:prSet presAssocID="{E902C8B1-EFCF-4205-911E-4281BBA93D4B}" presName="accent_4" presStyleCnt="0"/>
      <dgm:spPr/>
    </dgm:pt>
    <dgm:pt modelId="{51718846-A5CF-4D6C-89BC-7BDBDCCA33D2}" type="pres">
      <dgm:prSet presAssocID="{E902C8B1-EFCF-4205-911E-4281BBA93D4B}" presName="accentRepeatNode" presStyleLbl="solidFgAcc1" presStyleIdx="3" presStyleCnt="6"/>
      <dgm:spPr>
        <a:blipFill rotWithShape="0">
          <a:blip xmlns:r="http://schemas.openxmlformats.org/officeDocument/2006/relationships" r:embed="rId4"/>
          <a:stretch>
            <a:fillRect/>
          </a:stretch>
        </a:blipFill>
      </dgm:spPr>
    </dgm:pt>
    <dgm:pt modelId="{F65A11EC-B908-4F9F-AE37-9BB13EEB06AD}" type="pres">
      <dgm:prSet presAssocID="{F75CBEFA-2927-40FA-9A4D-BEB29C5DA5FC}" presName="text_5" presStyleLbl="node1" presStyleIdx="4" presStyleCnt="6" custScaleX="98507" custScaleY="112822">
        <dgm:presLayoutVars>
          <dgm:bulletEnabled val="1"/>
        </dgm:presLayoutVars>
      </dgm:prSet>
      <dgm:spPr/>
      <dgm:t>
        <a:bodyPr/>
        <a:lstStyle/>
        <a:p>
          <a:endParaRPr lang="en-US"/>
        </a:p>
      </dgm:t>
    </dgm:pt>
    <dgm:pt modelId="{B8FFC04A-CDE1-4CC1-B500-FF3D74538694}" type="pres">
      <dgm:prSet presAssocID="{F75CBEFA-2927-40FA-9A4D-BEB29C5DA5FC}" presName="accent_5" presStyleCnt="0"/>
      <dgm:spPr/>
    </dgm:pt>
    <dgm:pt modelId="{6611A126-AAAA-4B43-8F86-D6E9C3761B84}" type="pres">
      <dgm:prSet presAssocID="{F75CBEFA-2927-40FA-9A4D-BEB29C5DA5FC}" presName="accentRepeatNode" presStyleLbl="solidFgAcc1" presStyleIdx="4" presStyleCnt="6"/>
      <dgm:spPr>
        <a:blipFill rotWithShape="0">
          <a:blip xmlns:r="http://schemas.openxmlformats.org/officeDocument/2006/relationships" r:embed="rId5"/>
          <a:stretch>
            <a:fillRect/>
          </a:stretch>
        </a:blipFill>
      </dgm:spPr>
      <dgm:t>
        <a:bodyPr/>
        <a:lstStyle/>
        <a:p>
          <a:endParaRPr lang="en-US"/>
        </a:p>
      </dgm:t>
    </dgm:pt>
    <dgm:pt modelId="{6344E3F2-03AA-4A7A-B9F2-98D22A744E84}" type="pres">
      <dgm:prSet presAssocID="{40939A57-5826-434D-818C-F648B38C21CD}" presName="text_6" presStyleLbl="node1" presStyleIdx="5" presStyleCnt="6" custScaleX="98082" custScaleY="129987">
        <dgm:presLayoutVars>
          <dgm:bulletEnabled val="1"/>
        </dgm:presLayoutVars>
      </dgm:prSet>
      <dgm:spPr/>
      <dgm:t>
        <a:bodyPr/>
        <a:lstStyle/>
        <a:p>
          <a:endParaRPr lang="en-US"/>
        </a:p>
      </dgm:t>
    </dgm:pt>
    <dgm:pt modelId="{F0BC66FE-8B88-4C32-AA8F-0D2CDCEE90F1}" type="pres">
      <dgm:prSet presAssocID="{40939A57-5826-434D-818C-F648B38C21CD}" presName="accent_6" presStyleCnt="0"/>
      <dgm:spPr/>
    </dgm:pt>
    <dgm:pt modelId="{5018F7DC-1088-4989-AA73-03234FACF3BB}" type="pres">
      <dgm:prSet presAssocID="{40939A57-5826-434D-818C-F648B38C21CD}" presName="accentRepeatNode" presStyleLbl="solidFgAcc1" presStyleIdx="5" presStyleCnt="6"/>
      <dgm:spPr>
        <a:blipFill rotWithShape="0">
          <a:blip xmlns:r="http://schemas.openxmlformats.org/officeDocument/2006/relationships" r:embed="rId6"/>
          <a:stretch>
            <a:fillRect/>
          </a:stretch>
        </a:blipFill>
      </dgm:spPr>
    </dgm:pt>
  </dgm:ptLst>
  <dgm:cxnLst>
    <dgm:cxn modelId="{41FAC04E-0B12-4DA0-A291-16FA6D91AA19}" type="presOf" srcId="{B62BEA26-F5D6-4EED-8B26-FDA750431634}" destId="{45391CFC-8A0B-4EFF-A2FB-F581FD97989B}" srcOrd="0" destOrd="0" presId="urn:microsoft.com/office/officeart/2008/layout/VerticalCurvedList"/>
    <dgm:cxn modelId="{F6E707F3-222F-4946-8445-52B5DCDD1C42}" type="presOf" srcId="{E902C8B1-EFCF-4205-911E-4281BBA93D4B}" destId="{3F740B99-4DC2-42C2-AE98-3E556C376CF4}" srcOrd="0" destOrd="0" presId="urn:microsoft.com/office/officeart/2008/layout/VerticalCurvedList"/>
    <dgm:cxn modelId="{0E209EAE-4CF1-4349-89A8-8BECECC975B9}" type="presOf" srcId="{F75CBEFA-2927-40FA-9A4D-BEB29C5DA5FC}" destId="{F65A11EC-B908-4F9F-AE37-9BB13EEB06AD}" srcOrd="0" destOrd="0" presId="urn:microsoft.com/office/officeart/2008/layout/VerticalCurvedList"/>
    <dgm:cxn modelId="{F14D4C0C-F2DA-44FB-83BE-CDCEA2C790D5}" srcId="{B62BEA26-F5D6-4EED-8B26-FDA750431634}" destId="{F75CBEFA-2927-40FA-9A4D-BEB29C5DA5FC}" srcOrd="4" destOrd="0" parTransId="{FEE20C85-2F3A-4BC0-B662-D2AD6C37935B}" sibTransId="{54B276AC-4DE9-4336-AF84-3309B331D446}"/>
    <dgm:cxn modelId="{379B0B45-16E3-49D6-B238-1EEC05433960}" type="presOf" srcId="{057A4F41-B58F-4CA3-BEB3-891F3A9EDF29}" destId="{66315CB4-6A8B-43AC-AC84-130C9C11C436}" srcOrd="0" destOrd="0" presId="urn:microsoft.com/office/officeart/2008/layout/VerticalCurvedList"/>
    <dgm:cxn modelId="{2D95C0A3-97E9-418F-BC88-4C23448A918C}" srcId="{B62BEA26-F5D6-4EED-8B26-FDA750431634}" destId="{40939A57-5826-434D-818C-F648B38C21CD}" srcOrd="5" destOrd="0" parTransId="{AC25A4F6-40AF-45AE-ADE7-0A312BF8D117}" sibTransId="{A8B7AE32-D8A7-43C5-8268-993F72B66B2C}"/>
    <dgm:cxn modelId="{12746C54-F4F4-4CA4-84D8-FE47322D4B2A}" srcId="{B62BEA26-F5D6-4EED-8B26-FDA750431634}" destId="{E902C8B1-EFCF-4205-911E-4281BBA93D4B}" srcOrd="3" destOrd="0" parTransId="{D8050276-F283-42B3-96FD-82F977D4F29E}" sibTransId="{55421030-DEE9-42CE-991D-C7F3B4CC28E6}"/>
    <dgm:cxn modelId="{9D992EED-C946-4E62-8D6B-809E5CF3063D}" srcId="{B62BEA26-F5D6-4EED-8B26-FDA750431634}" destId="{BE834B16-250B-4A04-AA05-68E1A23B3EE9}" srcOrd="0" destOrd="0" parTransId="{9D14941C-4F7C-4F59-871E-AF51EB16A65D}" sibTransId="{C867807F-82E0-4238-B2D4-348869473BD3}"/>
    <dgm:cxn modelId="{5A717483-A33B-4CE1-A4D1-FF9F2EC3F538}" type="presOf" srcId="{BE834B16-250B-4A04-AA05-68E1A23B3EE9}" destId="{F10953AF-7C87-453F-B435-9180048EA8F9}" srcOrd="0" destOrd="0" presId="urn:microsoft.com/office/officeart/2008/layout/VerticalCurvedList"/>
    <dgm:cxn modelId="{FDE06B1E-784C-476E-8CB5-6C613FC90185}" srcId="{B62BEA26-F5D6-4EED-8B26-FDA750431634}" destId="{58164ED0-D786-4511-A5CD-F95C9A2E21DE}" srcOrd="1" destOrd="0" parTransId="{3753F17C-77DA-48AC-A934-5540ACE2CC67}" sibTransId="{14138763-0122-49A8-8CA6-0AD520DB8246}"/>
    <dgm:cxn modelId="{A59128A7-909B-45D4-988E-3567FF5EEC89}" type="presOf" srcId="{40939A57-5826-434D-818C-F648B38C21CD}" destId="{6344E3F2-03AA-4A7A-B9F2-98D22A744E84}" srcOrd="0" destOrd="0" presId="urn:microsoft.com/office/officeart/2008/layout/VerticalCurvedList"/>
    <dgm:cxn modelId="{57099028-9D5D-499E-A1C8-169E9ADAD385}" type="presOf" srcId="{C867807F-82E0-4238-B2D4-348869473BD3}" destId="{0D4A4A79-AEC7-4C60-8A64-2536E324858C}" srcOrd="0" destOrd="0" presId="urn:microsoft.com/office/officeart/2008/layout/VerticalCurvedList"/>
    <dgm:cxn modelId="{54F804C8-CF94-4489-8C64-C9944B9C2778}" type="presOf" srcId="{58164ED0-D786-4511-A5CD-F95C9A2E21DE}" destId="{FE9A355D-27C6-4ABE-9B30-D8C6980634AE}" srcOrd="0" destOrd="0" presId="urn:microsoft.com/office/officeart/2008/layout/VerticalCurvedList"/>
    <dgm:cxn modelId="{002162EA-ABDD-4D39-844F-4BDF106311D1}" srcId="{B62BEA26-F5D6-4EED-8B26-FDA750431634}" destId="{057A4F41-B58F-4CA3-BEB3-891F3A9EDF29}" srcOrd="2" destOrd="0" parTransId="{07862954-53BF-4125-B570-7111C16F8112}" sibTransId="{BEA9DC31-F759-4F8B-89D0-20F1B17C3DFF}"/>
    <dgm:cxn modelId="{A94044C1-F9AB-41C2-B7ED-35948D59B2E9}" type="presParOf" srcId="{45391CFC-8A0B-4EFF-A2FB-F581FD97989B}" destId="{D9EBA4B6-1668-44B8-9AE6-BFDAE3AD369F}" srcOrd="0" destOrd="0" presId="urn:microsoft.com/office/officeart/2008/layout/VerticalCurvedList"/>
    <dgm:cxn modelId="{FA539302-0152-4957-86AE-2D982F8BBF10}" type="presParOf" srcId="{D9EBA4B6-1668-44B8-9AE6-BFDAE3AD369F}" destId="{0849AB5C-1E2A-4182-8DE3-6504AF35B3C3}" srcOrd="0" destOrd="0" presId="urn:microsoft.com/office/officeart/2008/layout/VerticalCurvedList"/>
    <dgm:cxn modelId="{88E5FFA6-B997-4BB9-958C-DDB85F7F01D8}" type="presParOf" srcId="{0849AB5C-1E2A-4182-8DE3-6504AF35B3C3}" destId="{755790D3-7004-4D8D-9C83-F9B066816609}" srcOrd="0" destOrd="0" presId="urn:microsoft.com/office/officeart/2008/layout/VerticalCurvedList"/>
    <dgm:cxn modelId="{13630FD1-15E9-4508-A520-E8E27654C82F}" type="presParOf" srcId="{0849AB5C-1E2A-4182-8DE3-6504AF35B3C3}" destId="{0D4A4A79-AEC7-4C60-8A64-2536E324858C}" srcOrd="1" destOrd="0" presId="urn:microsoft.com/office/officeart/2008/layout/VerticalCurvedList"/>
    <dgm:cxn modelId="{A98172B6-219A-4E16-9344-86A850FA70AD}" type="presParOf" srcId="{0849AB5C-1E2A-4182-8DE3-6504AF35B3C3}" destId="{FCB20FBA-8288-42B3-8DDE-BE1D7F1170EC}" srcOrd="2" destOrd="0" presId="urn:microsoft.com/office/officeart/2008/layout/VerticalCurvedList"/>
    <dgm:cxn modelId="{DB0986CA-071D-4CD8-B9A5-0E1C1F766829}" type="presParOf" srcId="{0849AB5C-1E2A-4182-8DE3-6504AF35B3C3}" destId="{61D828C2-D06C-4B4B-8391-D977F3BE1D1C}" srcOrd="3" destOrd="0" presId="urn:microsoft.com/office/officeart/2008/layout/VerticalCurvedList"/>
    <dgm:cxn modelId="{5A8840E7-0254-46BA-9517-21D1E6469B81}" type="presParOf" srcId="{D9EBA4B6-1668-44B8-9AE6-BFDAE3AD369F}" destId="{F10953AF-7C87-453F-B435-9180048EA8F9}" srcOrd="1" destOrd="0" presId="urn:microsoft.com/office/officeart/2008/layout/VerticalCurvedList"/>
    <dgm:cxn modelId="{43731827-81C4-4C6A-A421-F946F6856ECE}" type="presParOf" srcId="{D9EBA4B6-1668-44B8-9AE6-BFDAE3AD369F}" destId="{C1ABC3AB-8281-4452-892F-6F639EAE9FF1}" srcOrd="2" destOrd="0" presId="urn:microsoft.com/office/officeart/2008/layout/VerticalCurvedList"/>
    <dgm:cxn modelId="{3C782E3F-15F5-4309-B662-7D3B09848293}" type="presParOf" srcId="{C1ABC3AB-8281-4452-892F-6F639EAE9FF1}" destId="{85954B46-EF79-44F3-BD91-E89FDFD718F6}" srcOrd="0" destOrd="0" presId="urn:microsoft.com/office/officeart/2008/layout/VerticalCurvedList"/>
    <dgm:cxn modelId="{7B2314A6-1F2C-46AF-8200-10A0157A2B74}" type="presParOf" srcId="{D9EBA4B6-1668-44B8-9AE6-BFDAE3AD369F}" destId="{FE9A355D-27C6-4ABE-9B30-D8C6980634AE}" srcOrd="3" destOrd="0" presId="urn:microsoft.com/office/officeart/2008/layout/VerticalCurvedList"/>
    <dgm:cxn modelId="{106977B9-5733-4A7B-9FB4-0ACC315E430C}" type="presParOf" srcId="{D9EBA4B6-1668-44B8-9AE6-BFDAE3AD369F}" destId="{9BE0FEA7-3286-4E49-9DBD-5ED792590D78}" srcOrd="4" destOrd="0" presId="urn:microsoft.com/office/officeart/2008/layout/VerticalCurvedList"/>
    <dgm:cxn modelId="{A25BA109-9FBC-4D6C-A7B7-BF7470D91242}" type="presParOf" srcId="{9BE0FEA7-3286-4E49-9DBD-5ED792590D78}" destId="{3F29446C-E894-4BA6-85A9-68B4B4D472BE}" srcOrd="0" destOrd="0" presId="urn:microsoft.com/office/officeart/2008/layout/VerticalCurvedList"/>
    <dgm:cxn modelId="{2D581D29-D309-46CD-BD02-35527717EC0A}" type="presParOf" srcId="{D9EBA4B6-1668-44B8-9AE6-BFDAE3AD369F}" destId="{66315CB4-6A8B-43AC-AC84-130C9C11C436}" srcOrd="5" destOrd="0" presId="urn:microsoft.com/office/officeart/2008/layout/VerticalCurvedList"/>
    <dgm:cxn modelId="{D29C92B0-8F7D-4BD1-B9BD-FC69138D7E4F}" type="presParOf" srcId="{D9EBA4B6-1668-44B8-9AE6-BFDAE3AD369F}" destId="{1DE7DE49-AA3E-4AF7-82AF-0015953E6066}" srcOrd="6" destOrd="0" presId="urn:microsoft.com/office/officeart/2008/layout/VerticalCurvedList"/>
    <dgm:cxn modelId="{D5B9E60B-953F-4FB7-824C-EDB98B57545E}" type="presParOf" srcId="{1DE7DE49-AA3E-4AF7-82AF-0015953E6066}" destId="{7C00F5BD-FBA8-4014-9566-6C7693D97AC8}" srcOrd="0" destOrd="0" presId="urn:microsoft.com/office/officeart/2008/layout/VerticalCurvedList"/>
    <dgm:cxn modelId="{1522D7B2-B6F7-41FA-9DE9-0BD272538F4D}" type="presParOf" srcId="{D9EBA4B6-1668-44B8-9AE6-BFDAE3AD369F}" destId="{3F740B99-4DC2-42C2-AE98-3E556C376CF4}" srcOrd="7" destOrd="0" presId="urn:microsoft.com/office/officeart/2008/layout/VerticalCurvedList"/>
    <dgm:cxn modelId="{63E6B833-D3DE-4D9D-8FA9-18D59CCCEA90}" type="presParOf" srcId="{D9EBA4B6-1668-44B8-9AE6-BFDAE3AD369F}" destId="{8F7AF97A-FFEA-4115-BA16-8D0E0749CD57}" srcOrd="8" destOrd="0" presId="urn:microsoft.com/office/officeart/2008/layout/VerticalCurvedList"/>
    <dgm:cxn modelId="{ABCE98F1-E31B-45A9-82DF-A3EAA64861AC}" type="presParOf" srcId="{8F7AF97A-FFEA-4115-BA16-8D0E0749CD57}" destId="{51718846-A5CF-4D6C-89BC-7BDBDCCA33D2}" srcOrd="0" destOrd="0" presId="urn:microsoft.com/office/officeart/2008/layout/VerticalCurvedList"/>
    <dgm:cxn modelId="{EBFE4426-9D66-48EA-97F9-ACDA545E2D71}" type="presParOf" srcId="{D9EBA4B6-1668-44B8-9AE6-BFDAE3AD369F}" destId="{F65A11EC-B908-4F9F-AE37-9BB13EEB06AD}" srcOrd="9" destOrd="0" presId="urn:microsoft.com/office/officeart/2008/layout/VerticalCurvedList"/>
    <dgm:cxn modelId="{C023B0B6-9A4D-4945-9A95-52E4535DA862}" type="presParOf" srcId="{D9EBA4B6-1668-44B8-9AE6-BFDAE3AD369F}" destId="{B8FFC04A-CDE1-4CC1-B500-FF3D74538694}" srcOrd="10" destOrd="0" presId="urn:microsoft.com/office/officeart/2008/layout/VerticalCurvedList"/>
    <dgm:cxn modelId="{CA01B751-7E94-4785-BF6F-4FED75DFF291}" type="presParOf" srcId="{B8FFC04A-CDE1-4CC1-B500-FF3D74538694}" destId="{6611A126-AAAA-4B43-8F86-D6E9C3761B84}" srcOrd="0" destOrd="0" presId="urn:microsoft.com/office/officeart/2008/layout/VerticalCurvedList"/>
    <dgm:cxn modelId="{096DB1AD-BAD0-41CB-AB2B-F7B6162B7F42}" type="presParOf" srcId="{D9EBA4B6-1668-44B8-9AE6-BFDAE3AD369F}" destId="{6344E3F2-03AA-4A7A-B9F2-98D22A744E84}" srcOrd="11" destOrd="0" presId="urn:microsoft.com/office/officeart/2008/layout/VerticalCurvedList"/>
    <dgm:cxn modelId="{16074EE0-E2D8-46B8-A692-D88B54F58E9A}" type="presParOf" srcId="{D9EBA4B6-1668-44B8-9AE6-BFDAE3AD369F}" destId="{F0BC66FE-8B88-4C32-AA8F-0D2CDCEE90F1}" srcOrd="12" destOrd="0" presId="urn:microsoft.com/office/officeart/2008/layout/VerticalCurvedList"/>
    <dgm:cxn modelId="{1B69520F-FDBB-4EC0-AA61-710DCCA237E3}" type="presParOf" srcId="{F0BC66FE-8B88-4C32-AA8F-0D2CDCEE90F1}" destId="{5018F7DC-1088-4989-AA73-03234FACF3B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2BEA26-F5D6-4EED-8B26-FDA750431634}" type="doc">
      <dgm:prSet loTypeId="urn:microsoft.com/office/officeart/2008/layout/VerticalCurvedList" loCatId="list" qsTypeId="urn:microsoft.com/office/officeart/2005/8/quickstyle/simple2" qsCatId="simple" csTypeId="urn:microsoft.com/office/officeart/2005/8/colors/accent2_1" csCatId="accent2" phldr="1"/>
      <dgm:spPr/>
      <dgm:t>
        <a:bodyPr/>
        <a:lstStyle/>
        <a:p>
          <a:endParaRPr lang="en-US"/>
        </a:p>
      </dgm:t>
    </dgm:pt>
    <dgm:pt modelId="{BE834B16-250B-4A04-AA05-68E1A23B3EE9}">
      <dgm:prSet phldrT="[Text]" custT="1"/>
      <dgm:spPr/>
      <dgm:t>
        <a:bodyPr/>
        <a:lstStyle/>
        <a:p>
          <a:r>
            <a:rPr lang="en-US" sz="1400" dirty="0" smtClean="0"/>
            <a:t>Opening and closing of the evacuation </a:t>
          </a:r>
          <a:r>
            <a:rPr lang="en-US" sz="1400" dirty="0" err="1" smtClean="0"/>
            <a:t>centres</a:t>
          </a:r>
          <a:endParaRPr lang="en-US" sz="1400" dirty="0"/>
        </a:p>
      </dgm:t>
    </dgm:pt>
    <dgm:pt modelId="{9D14941C-4F7C-4F59-871E-AF51EB16A65D}" type="parTrans" cxnId="{9D992EED-C946-4E62-8D6B-809E5CF3063D}">
      <dgm:prSet/>
      <dgm:spPr/>
      <dgm:t>
        <a:bodyPr/>
        <a:lstStyle/>
        <a:p>
          <a:endParaRPr lang="en-US"/>
        </a:p>
      </dgm:t>
    </dgm:pt>
    <dgm:pt modelId="{C867807F-82E0-4238-B2D4-348869473BD3}" type="sibTrans" cxnId="{9D992EED-C946-4E62-8D6B-809E5CF3063D}">
      <dgm:prSet/>
      <dgm:spPr/>
      <dgm:t>
        <a:bodyPr/>
        <a:lstStyle/>
        <a:p>
          <a:endParaRPr lang="en-US"/>
        </a:p>
      </dgm:t>
    </dgm:pt>
    <dgm:pt modelId="{58164ED0-D786-4511-A5CD-F95C9A2E21DE}">
      <dgm:prSet phldrT="[Text]" custT="1"/>
      <dgm:spPr/>
      <dgm:t>
        <a:bodyPr/>
        <a:lstStyle/>
        <a:p>
          <a:r>
            <a:rPr lang="en-US" sz="1400" dirty="0" smtClean="0"/>
            <a:t>Registration of disaster victims</a:t>
          </a:r>
          <a:endParaRPr lang="en-US" sz="1400" dirty="0"/>
        </a:p>
      </dgm:t>
    </dgm:pt>
    <dgm:pt modelId="{3753F17C-77DA-48AC-A934-5540ACE2CC67}" type="parTrans" cxnId="{FDE06B1E-784C-476E-8CB5-6C613FC90185}">
      <dgm:prSet/>
      <dgm:spPr/>
      <dgm:t>
        <a:bodyPr/>
        <a:lstStyle/>
        <a:p>
          <a:endParaRPr lang="en-US"/>
        </a:p>
      </dgm:t>
    </dgm:pt>
    <dgm:pt modelId="{14138763-0122-49A8-8CA6-0AD520DB8246}" type="sibTrans" cxnId="{FDE06B1E-784C-476E-8CB5-6C613FC90185}">
      <dgm:prSet/>
      <dgm:spPr/>
      <dgm:t>
        <a:bodyPr/>
        <a:lstStyle/>
        <a:p>
          <a:endParaRPr lang="en-US"/>
        </a:p>
      </dgm:t>
    </dgm:pt>
    <dgm:pt modelId="{057A4F41-B58F-4CA3-BEB3-891F3A9EDF29}">
      <dgm:prSet phldrT="[Text]" custT="1"/>
      <dgm:spPr/>
      <dgm:t>
        <a:bodyPr/>
        <a:lstStyle/>
        <a:p>
          <a:r>
            <a:rPr lang="en-US" sz="1400" dirty="0" smtClean="0"/>
            <a:t>Distribution of aid to victims</a:t>
          </a:r>
          <a:endParaRPr lang="en-US" sz="1400" dirty="0"/>
        </a:p>
      </dgm:t>
    </dgm:pt>
    <dgm:pt modelId="{07862954-53BF-4125-B570-7111C16F8112}" type="parTrans" cxnId="{002162EA-ABDD-4D39-844F-4BDF106311D1}">
      <dgm:prSet/>
      <dgm:spPr/>
      <dgm:t>
        <a:bodyPr/>
        <a:lstStyle/>
        <a:p>
          <a:endParaRPr lang="en-US"/>
        </a:p>
      </dgm:t>
    </dgm:pt>
    <dgm:pt modelId="{BEA9DC31-F759-4F8B-89D0-20F1B17C3DFF}" type="sibTrans" cxnId="{002162EA-ABDD-4D39-844F-4BDF106311D1}">
      <dgm:prSet/>
      <dgm:spPr/>
      <dgm:t>
        <a:bodyPr/>
        <a:lstStyle/>
        <a:p>
          <a:endParaRPr lang="en-US"/>
        </a:p>
      </dgm:t>
    </dgm:pt>
    <dgm:pt modelId="{40939A57-5826-434D-818C-F648B38C21CD}">
      <dgm:prSet phldrT="[Text]" custT="1"/>
      <dgm:spPr/>
      <dgm:t>
        <a:bodyPr/>
        <a:lstStyle/>
        <a:p>
          <a:r>
            <a:rPr lang="en-US" sz="1400" dirty="0" smtClean="0"/>
            <a:t>Mobilizing department’s staff, counselors and volunteers </a:t>
          </a:r>
          <a:endParaRPr lang="en-US" sz="1400" dirty="0"/>
        </a:p>
      </dgm:t>
    </dgm:pt>
    <dgm:pt modelId="{AC25A4F6-40AF-45AE-ADE7-0A312BF8D117}" type="parTrans" cxnId="{2D95C0A3-97E9-418F-BC88-4C23448A918C}">
      <dgm:prSet/>
      <dgm:spPr/>
      <dgm:t>
        <a:bodyPr/>
        <a:lstStyle/>
        <a:p>
          <a:endParaRPr lang="en-US"/>
        </a:p>
      </dgm:t>
    </dgm:pt>
    <dgm:pt modelId="{A8B7AE32-D8A7-43C5-8268-993F72B66B2C}" type="sibTrans" cxnId="{2D95C0A3-97E9-418F-BC88-4C23448A918C}">
      <dgm:prSet/>
      <dgm:spPr/>
      <dgm:t>
        <a:bodyPr/>
        <a:lstStyle/>
        <a:p>
          <a:endParaRPr lang="en-US"/>
        </a:p>
      </dgm:t>
    </dgm:pt>
    <dgm:pt modelId="{E902C8B1-EFCF-4205-911E-4281BBA93D4B}">
      <dgm:prSet phldrT="[Text]" custT="1"/>
      <dgm:spPr/>
      <dgm:t>
        <a:bodyPr/>
        <a:lstStyle/>
        <a:p>
          <a:r>
            <a:rPr lang="en-US" sz="1400" dirty="0" smtClean="0"/>
            <a:t>Crisis Intervention Services and psychological support</a:t>
          </a:r>
          <a:endParaRPr lang="en-US" sz="1400" dirty="0"/>
        </a:p>
      </dgm:t>
    </dgm:pt>
    <dgm:pt modelId="{D8050276-F283-42B3-96FD-82F977D4F29E}" type="parTrans" cxnId="{12746C54-F4F4-4CA4-84D8-FE47322D4B2A}">
      <dgm:prSet/>
      <dgm:spPr/>
      <dgm:t>
        <a:bodyPr/>
        <a:lstStyle/>
        <a:p>
          <a:endParaRPr lang="en-US"/>
        </a:p>
      </dgm:t>
    </dgm:pt>
    <dgm:pt modelId="{55421030-DEE9-42CE-991D-C7F3B4CC28E6}" type="sibTrans" cxnId="{12746C54-F4F4-4CA4-84D8-FE47322D4B2A}">
      <dgm:prSet/>
      <dgm:spPr/>
      <dgm:t>
        <a:bodyPr/>
        <a:lstStyle/>
        <a:p>
          <a:endParaRPr lang="en-US"/>
        </a:p>
      </dgm:t>
    </dgm:pt>
    <dgm:pt modelId="{F75CBEFA-2927-40FA-9A4D-BEB29C5DA5FC}">
      <dgm:prSet phldrT="[Text]" custT="1"/>
      <dgm:spPr/>
      <dgm:t>
        <a:bodyPr/>
        <a:lstStyle/>
        <a:p>
          <a:r>
            <a:rPr lang="en-US" sz="1400" dirty="0" smtClean="0"/>
            <a:t>Organize suitable activities for the evacuees in the evacuation </a:t>
          </a:r>
          <a:r>
            <a:rPr lang="en-US" sz="1400" dirty="0" err="1" smtClean="0"/>
            <a:t>centres</a:t>
          </a:r>
          <a:endParaRPr lang="en-US" sz="1400" dirty="0"/>
        </a:p>
      </dgm:t>
    </dgm:pt>
    <dgm:pt modelId="{FEE20C85-2F3A-4BC0-B662-D2AD6C37935B}" type="parTrans" cxnId="{F14D4C0C-F2DA-44FB-83BE-CDCEA2C790D5}">
      <dgm:prSet/>
      <dgm:spPr/>
      <dgm:t>
        <a:bodyPr/>
        <a:lstStyle/>
        <a:p>
          <a:endParaRPr lang="en-US"/>
        </a:p>
      </dgm:t>
    </dgm:pt>
    <dgm:pt modelId="{54B276AC-4DE9-4336-AF84-3309B331D446}" type="sibTrans" cxnId="{F14D4C0C-F2DA-44FB-83BE-CDCEA2C790D5}">
      <dgm:prSet/>
      <dgm:spPr/>
      <dgm:t>
        <a:bodyPr/>
        <a:lstStyle/>
        <a:p>
          <a:endParaRPr lang="en-US"/>
        </a:p>
      </dgm:t>
    </dgm:pt>
    <dgm:pt modelId="{45391CFC-8A0B-4EFF-A2FB-F581FD97989B}" type="pres">
      <dgm:prSet presAssocID="{B62BEA26-F5D6-4EED-8B26-FDA750431634}" presName="Name0" presStyleCnt="0">
        <dgm:presLayoutVars>
          <dgm:chMax val="7"/>
          <dgm:chPref val="7"/>
          <dgm:dir/>
        </dgm:presLayoutVars>
      </dgm:prSet>
      <dgm:spPr/>
      <dgm:t>
        <a:bodyPr/>
        <a:lstStyle/>
        <a:p>
          <a:endParaRPr lang="en-US"/>
        </a:p>
      </dgm:t>
    </dgm:pt>
    <dgm:pt modelId="{D9EBA4B6-1668-44B8-9AE6-BFDAE3AD369F}" type="pres">
      <dgm:prSet presAssocID="{B62BEA26-F5D6-4EED-8B26-FDA750431634}" presName="Name1" presStyleCnt="0"/>
      <dgm:spPr/>
    </dgm:pt>
    <dgm:pt modelId="{0849AB5C-1E2A-4182-8DE3-6504AF35B3C3}" type="pres">
      <dgm:prSet presAssocID="{B62BEA26-F5D6-4EED-8B26-FDA750431634}" presName="cycle" presStyleCnt="0"/>
      <dgm:spPr/>
    </dgm:pt>
    <dgm:pt modelId="{755790D3-7004-4D8D-9C83-F9B066816609}" type="pres">
      <dgm:prSet presAssocID="{B62BEA26-F5D6-4EED-8B26-FDA750431634}" presName="srcNode" presStyleLbl="node1" presStyleIdx="0" presStyleCnt="6"/>
      <dgm:spPr/>
    </dgm:pt>
    <dgm:pt modelId="{0D4A4A79-AEC7-4C60-8A64-2536E324858C}" type="pres">
      <dgm:prSet presAssocID="{B62BEA26-F5D6-4EED-8B26-FDA750431634}" presName="conn" presStyleLbl="parChTrans1D2" presStyleIdx="0" presStyleCnt="1"/>
      <dgm:spPr/>
      <dgm:t>
        <a:bodyPr/>
        <a:lstStyle/>
        <a:p>
          <a:endParaRPr lang="en-US"/>
        </a:p>
      </dgm:t>
    </dgm:pt>
    <dgm:pt modelId="{FCB20FBA-8288-42B3-8DDE-BE1D7F1170EC}" type="pres">
      <dgm:prSet presAssocID="{B62BEA26-F5D6-4EED-8B26-FDA750431634}" presName="extraNode" presStyleLbl="node1" presStyleIdx="0" presStyleCnt="6"/>
      <dgm:spPr/>
    </dgm:pt>
    <dgm:pt modelId="{61D828C2-D06C-4B4B-8391-D977F3BE1D1C}" type="pres">
      <dgm:prSet presAssocID="{B62BEA26-F5D6-4EED-8B26-FDA750431634}" presName="dstNode" presStyleLbl="node1" presStyleIdx="0" presStyleCnt="6"/>
      <dgm:spPr/>
    </dgm:pt>
    <dgm:pt modelId="{F10953AF-7C87-453F-B435-9180048EA8F9}" type="pres">
      <dgm:prSet presAssocID="{BE834B16-250B-4A04-AA05-68E1A23B3EE9}" presName="text_1" presStyleLbl="node1" presStyleIdx="0" presStyleCnt="6" custScaleX="98521" custScaleY="127102" custLinFactNeighborX="-200" custLinFactNeighborY="-25827">
        <dgm:presLayoutVars>
          <dgm:bulletEnabled val="1"/>
        </dgm:presLayoutVars>
      </dgm:prSet>
      <dgm:spPr/>
      <dgm:t>
        <a:bodyPr/>
        <a:lstStyle/>
        <a:p>
          <a:endParaRPr lang="en-US"/>
        </a:p>
      </dgm:t>
    </dgm:pt>
    <dgm:pt modelId="{C1ABC3AB-8281-4452-892F-6F639EAE9FF1}" type="pres">
      <dgm:prSet presAssocID="{BE834B16-250B-4A04-AA05-68E1A23B3EE9}" presName="accent_1" presStyleCnt="0"/>
      <dgm:spPr/>
    </dgm:pt>
    <dgm:pt modelId="{85954B46-EF79-44F3-BD91-E89FDFD718F6}" type="pres">
      <dgm:prSet presAssocID="{BE834B16-250B-4A04-AA05-68E1A23B3EE9}" presName="accentRepeatNode" presStyleLbl="solidFgAcc1" presStyleIdx="0" presStyleCnt="6" custScaleY="83018" custLinFactNeighborX="-11148" custLinFactNeighborY="-13177"/>
      <dgm:spPr>
        <a:blipFill rotWithShape="0">
          <a:blip xmlns:r="http://schemas.openxmlformats.org/officeDocument/2006/relationships" r:embed="rId1"/>
          <a:stretch>
            <a:fillRect/>
          </a:stretch>
        </a:blipFill>
      </dgm:spPr>
    </dgm:pt>
    <dgm:pt modelId="{FE9A355D-27C6-4ABE-9B30-D8C6980634AE}" type="pres">
      <dgm:prSet presAssocID="{58164ED0-D786-4511-A5CD-F95C9A2E21DE}" presName="text_2" presStyleLbl="node1" presStyleIdx="1" presStyleCnt="6" custScaleX="97481" custScaleY="126202" custLinFactNeighborX="808" custLinFactNeighborY="-3658">
        <dgm:presLayoutVars>
          <dgm:bulletEnabled val="1"/>
        </dgm:presLayoutVars>
      </dgm:prSet>
      <dgm:spPr/>
      <dgm:t>
        <a:bodyPr/>
        <a:lstStyle/>
        <a:p>
          <a:endParaRPr lang="en-US"/>
        </a:p>
      </dgm:t>
    </dgm:pt>
    <dgm:pt modelId="{9BE0FEA7-3286-4E49-9DBD-5ED792590D78}" type="pres">
      <dgm:prSet presAssocID="{58164ED0-D786-4511-A5CD-F95C9A2E21DE}" presName="accent_2" presStyleCnt="0"/>
      <dgm:spPr/>
    </dgm:pt>
    <dgm:pt modelId="{3F29446C-E894-4BA6-85A9-68B4B4D472BE}" type="pres">
      <dgm:prSet presAssocID="{58164ED0-D786-4511-A5CD-F95C9A2E21DE}" presName="accentRepeatNode" presStyleLbl="solidFgAcc1" presStyleIdx="1" presStyleCnt="6" custLinFactNeighborX="-965" custLinFactNeighborY="1976"/>
      <dgm:spPr>
        <a:blipFill rotWithShape="0">
          <a:blip xmlns:r="http://schemas.openxmlformats.org/officeDocument/2006/relationships" r:embed="rId2"/>
          <a:stretch>
            <a:fillRect/>
          </a:stretch>
        </a:blipFill>
      </dgm:spPr>
    </dgm:pt>
    <dgm:pt modelId="{66315CB4-6A8B-43AC-AC84-130C9C11C436}" type="pres">
      <dgm:prSet presAssocID="{057A4F41-B58F-4CA3-BEB3-891F3A9EDF29}" presName="text_3" presStyleLbl="node1" presStyleIdx="2" presStyleCnt="6" custScaleX="98038" custScaleY="83796" custLinFactNeighborX="-366" custLinFactNeighborY="7943">
        <dgm:presLayoutVars>
          <dgm:bulletEnabled val="1"/>
        </dgm:presLayoutVars>
      </dgm:prSet>
      <dgm:spPr/>
      <dgm:t>
        <a:bodyPr/>
        <a:lstStyle/>
        <a:p>
          <a:endParaRPr lang="en-US"/>
        </a:p>
      </dgm:t>
    </dgm:pt>
    <dgm:pt modelId="{1DE7DE49-AA3E-4AF7-82AF-0015953E6066}" type="pres">
      <dgm:prSet presAssocID="{057A4F41-B58F-4CA3-BEB3-891F3A9EDF29}" presName="accent_3" presStyleCnt="0"/>
      <dgm:spPr/>
    </dgm:pt>
    <dgm:pt modelId="{7C00F5BD-FBA8-4014-9566-6C7693D97AC8}" type="pres">
      <dgm:prSet presAssocID="{057A4F41-B58F-4CA3-BEB3-891F3A9EDF29}" presName="accentRepeatNode" presStyleLbl="solidFgAcc1" presStyleIdx="2" presStyleCnt="6" custLinFactNeighborX="-5727" custLinFactNeighborY="8637"/>
      <dgm:spPr>
        <a:blipFill rotWithShape="0">
          <a:blip xmlns:r="http://schemas.openxmlformats.org/officeDocument/2006/relationships" r:embed="rId3"/>
          <a:stretch>
            <a:fillRect/>
          </a:stretch>
        </a:blipFill>
      </dgm:spPr>
    </dgm:pt>
    <dgm:pt modelId="{3F740B99-4DC2-42C2-AE98-3E556C376CF4}" type="pres">
      <dgm:prSet presAssocID="{E902C8B1-EFCF-4205-911E-4281BBA93D4B}" presName="text_4" presStyleLbl="node1" presStyleIdx="3" presStyleCnt="6" custScaleY="163917" custLinFactNeighborX="-659" custLinFactNeighborY="16365">
        <dgm:presLayoutVars>
          <dgm:bulletEnabled val="1"/>
        </dgm:presLayoutVars>
      </dgm:prSet>
      <dgm:spPr/>
      <dgm:t>
        <a:bodyPr/>
        <a:lstStyle/>
        <a:p>
          <a:endParaRPr lang="en-US"/>
        </a:p>
      </dgm:t>
    </dgm:pt>
    <dgm:pt modelId="{8F7AF97A-FFEA-4115-BA16-8D0E0749CD57}" type="pres">
      <dgm:prSet presAssocID="{E902C8B1-EFCF-4205-911E-4281BBA93D4B}" presName="accent_4" presStyleCnt="0"/>
      <dgm:spPr/>
    </dgm:pt>
    <dgm:pt modelId="{51718846-A5CF-4D6C-89BC-7BDBDCCA33D2}" type="pres">
      <dgm:prSet presAssocID="{E902C8B1-EFCF-4205-911E-4281BBA93D4B}" presName="accentRepeatNode" presStyleLbl="solidFgAcc1" presStyleIdx="3" presStyleCnt="6"/>
      <dgm:spPr>
        <a:blipFill rotWithShape="0">
          <a:blip xmlns:r="http://schemas.openxmlformats.org/officeDocument/2006/relationships" r:embed="rId4"/>
          <a:stretch>
            <a:fillRect/>
          </a:stretch>
        </a:blipFill>
      </dgm:spPr>
    </dgm:pt>
    <dgm:pt modelId="{F65A11EC-B908-4F9F-AE37-9BB13EEB06AD}" type="pres">
      <dgm:prSet presAssocID="{F75CBEFA-2927-40FA-9A4D-BEB29C5DA5FC}" presName="text_5" presStyleLbl="node1" presStyleIdx="4" presStyleCnt="6" custScaleX="96842" custScaleY="151045" custLinFactNeighborX="846" custLinFactNeighborY="14348">
        <dgm:presLayoutVars>
          <dgm:bulletEnabled val="1"/>
        </dgm:presLayoutVars>
      </dgm:prSet>
      <dgm:spPr/>
      <dgm:t>
        <a:bodyPr/>
        <a:lstStyle/>
        <a:p>
          <a:endParaRPr lang="en-US"/>
        </a:p>
      </dgm:t>
    </dgm:pt>
    <dgm:pt modelId="{B8FFC04A-CDE1-4CC1-B500-FF3D74538694}" type="pres">
      <dgm:prSet presAssocID="{F75CBEFA-2927-40FA-9A4D-BEB29C5DA5FC}" presName="accent_5" presStyleCnt="0"/>
      <dgm:spPr/>
    </dgm:pt>
    <dgm:pt modelId="{6611A126-AAAA-4B43-8F86-D6E9C3761B84}" type="pres">
      <dgm:prSet presAssocID="{F75CBEFA-2927-40FA-9A4D-BEB29C5DA5FC}" presName="accentRepeatNode" presStyleLbl="solidFgAcc1" presStyleIdx="4" presStyleCnt="6" custLinFactNeighborX="-11478" custLinFactNeighborY="2296"/>
      <dgm:spPr>
        <a:blipFill rotWithShape="0">
          <a:blip xmlns:r="http://schemas.openxmlformats.org/officeDocument/2006/relationships" r:embed="rId5"/>
          <a:stretch>
            <a:fillRect/>
          </a:stretch>
        </a:blipFill>
      </dgm:spPr>
      <dgm:t>
        <a:bodyPr/>
        <a:lstStyle/>
        <a:p>
          <a:endParaRPr lang="en-US"/>
        </a:p>
      </dgm:t>
    </dgm:pt>
    <dgm:pt modelId="{6344E3F2-03AA-4A7A-B9F2-98D22A744E84}" type="pres">
      <dgm:prSet presAssocID="{40939A57-5826-434D-818C-F648B38C21CD}" presName="text_6" presStyleLbl="node1" presStyleIdx="5" presStyleCnt="6" custScaleX="87791" custScaleY="103237" custLinFactNeighborX="1366" custLinFactNeighborY="-8608">
        <dgm:presLayoutVars>
          <dgm:bulletEnabled val="1"/>
        </dgm:presLayoutVars>
      </dgm:prSet>
      <dgm:spPr/>
      <dgm:t>
        <a:bodyPr/>
        <a:lstStyle/>
        <a:p>
          <a:endParaRPr lang="en-US"/>
        </a:p>
      </dgm:t>
    </dgm:pt>
    <dgm:pt modelId="{F0BC66FE-8B88-4C32-AA8F-0D2CDCEE90F1}" type="pres">
      <dgm:prSet presAssocID="{40939A57-5826-434D-818C-F648B38C21CD}" presName="accent_6" presStyleCnt="0"/>
      <dgm:spPr/>
    </dgm:pt>
    <dgm:pt modelId="{5018F7DC-1088-4989-AA73-03234FACF3BB}" type="pres">
      <dgm:prSet presAssocID="{40939A57-5826-434D-818C-F648B38C21CD}" presName="accentRepeatNode" presStyleLbl="solidFgAcc1" presStyleIdx="5" presStyleCnt="6"/>
      <dgm:spPr>
        <a:blipFill rotWithShape="0">
          <a:blip xmlns:r="http://schemas.openxmlformats.org/officeDocument/2006/relationships" r:embed="rId6"/>
          <a:stretch>
            <a:fillRect/>
          </a:stretch>
        </a:blipFill>
      </dgm:spPr>
    </dgm:pt>
  </dgm:ptLst>
  <dgm:cxnLst>
    <dgm:cxn modelId="{002162EA-ABDD-4D39-844F-4BDF106311D1}" srcId="{B62BEA26-F5D6-4EED-8B26-FDA750431634}" destId="{057A4F41-B58F-4CA3-BEB3-891F3A9EDF29}" srcOrd="2" destOrd="0" parTransId="{07862954-53BF-4125-B570-7111C16F8112}" sibTransId="{BEA9DC31-F759-4F8B-89D0-20F1B17C3DFF}"/>
    <dgm:cxn modelId="{4FB3D662-8384-4110-85B7-237E0B45992A}" type="presOf" srcId="{40939A57-5826-434D-818C-F648B38C21CD}" destId="{6344E3F2-03AA-4A7A-B9F2-98D22A744E84}" srcOrd="0" destOrd="0" presId="urn:microsoft.com/office/officeart/2008/layout/VerticalCurvedList"/>
    <dgm:cxn modelId="{12746C54-F4F4-4CA4-84D8-FE47322D4B2A}" srcId="{B62BEA26-F5D6-4EED-8B26-FDA750431634}" destId="{E902C8B1-EFCF-4205-911E-4281BBA93D4B}" srcOrd="3" destOrd="0" parTransId="{D8050276-F283-42B3-96FD-82F977D4F29E}" sibTransId="{55421030-DEE9-42CE-991D-C7F3B4CC28E6}"/>
    <dgm:cxn modelId="{F14D4C0C-F2DA-44FB-83BE-CDCEA2C790D5}" srcId="{B62BEA26-F5D6-4EED-8B26-FDA750431634}" destId="{F75CBEFA-2927-40FA-9A4D-BEB29C5DA5FC}" srcOrd="4" destOrd="0" parTransId="{FEE20C85-2F3A-4BC0-B662-D2AD6C37935B}" sibTransId="{54B276AC-4DE9-4336-AF84-3309B331D446}"/>
    <dgm:cxn modelId="{0A2D5B53-6752-44C1-8DCB-4E2BED858A04}" type="presOf" srcId="{C867807F-82E0-4238-B2D4-348869473BD3}" destId="{0D4A4A79-AEC7-4C60-8A64-2536E324858C}" srcOrd="0" destOrd="0" presId="urn:microsoft.com/office/officeart/2008/layout/VerticalCurvedList"/>
    <dgm:cxn modelId="{FDE06B1E-784C-476E-8CB5-6C613FC90185}" srcId="{B62BEA26-F5D6-4EED-8B26-FDA750431634}" destId="{58164ED0-D786-4511-A5CD-F95C9A2E21DE}" srcOrd="1" destOrd="0" parTransId="{3753F17C-77DA-48AC-A934-5540ACE2CC67}" sibTransId="{14138763-0122-49A8-8CA6-0AD520DB8246}"/>
    <dgm:cxn modelId="{2A3EA33C-327F-4A6F-8140-35901BF3054C}" type="presOf" srcId="{B62BEA26-F5D6-4EED-8B26-FDA750431634}" destId="{45391CFC-8A0B-4EFF-A2FB-F581FD97989B}" srcOrd="0" destOrd="0" presId="urn:microsoft.com/office/officeart/2008/layout/VerticalCurvedList"/>
    <dgm:cxn modelId="{D4645457-1A9C-4B27-A2B5-A222B46868E8}" type="presOf" srcId="{58164ED0-D786-4511-A5CD-F95C9A2E21DE}" destId="{FE9A355D-27C6-4ABE-9B30-D8C6980634AE}" srcOrd="0" destOrd="0" presId="urn:microsoft.com/office/officeart/2008/layout/VerticalCurvedList"/>
    <dgm:cxn modelId="{76784AA0-23DF-4847-9F45-2CC2B5EEC327}" type="presOf" srcId="{F75CBEFA-2927-40FA-9A4D-BEB29C5DA5FC}" destId="{F65A11EC-B908-4F9F-AE37-9BB13EEB06AD}" srcOrd="0" destOrd="0" presId="urn:microsoft.com/office/officeart/2008/layout/VerticalCurvedList"/>
    <dgm:cxn modelId="{787AC5DE-0D74-4086-B64E-04B6F9790254}" type="presOf" srcId="{BE834B16-250B-4A04-AA05-68E1A23B3EE9}" destId="{F10953AF-7C87-453F-B435-9180048EA8F9}" srcOrd="0" destOrd="0" presId="urn:microsoft.com/office/officeart/2008/layout/VerticalCurvedList"/>
    <dgm:cxn modelId="{2D95C0A3-97E9-418F-BC88-4C23448A918C}" srcId="{B62BEA26-F5D6-4EED-8B26-FDA750431634}" destId="{40939A57-5826-434D-818C-F648B38C21CD}" srcOrd="5" destOrd="0" parTransId="{AC25A4F6-40AF-45AE-ADE7-0A312BF8D117}" sibTransId="{A8B7AE32-D8A7-43C5-8268-993F72B66B2C}"/>
    <dgm:cxn modelId="{27990C4B-030E-447E-B5C0-A02A65264A60}" type="presOf" srcId="{E902C8B1-EFCF-4205-911E-4281BBA93D4B}" destId="{3F740B99-4DC2-42C2-AE98-3E556C376CF4}" srcOrd="0" destOrd="0" presId="urn:microsoft.com/office/officeart/2008/layout/VerticalCurvedList"/>
    <dgm:cxn modelId="{E4934E8B-1D6F-478E-9CCA-6E782301A3E6}" type="presOf" srcId="{057A4F41-B58F-4CA3-BEB3-891F3A9EDF29}" destId="{66315CB4-6A8B-43AC-AC84-130C9C11C436}" srcOrd="0" destOrd="0" presId="urn:microsoft.com/office/officeart/2008/layout/VerticalCurvedList"/>
    <dgm:cxn modelId="{9D992EED-C946-4E62-8D6B-809E5CF3063D}" srcId="{B62BEA26-F5D6-4EED-8B26-FDA750431634}" destId="{BE834B16-250B-4A04-AA05-68E1A23B3EE9}" srcOrd="0" destOrd="0" parTransId="{9D14941C-4F7C-4F59-871E-AF51EB16A65D}" sibTransId="{C867807F-82E0-4238-B2D4-348869473BD3}"/>
    <dgm:cxn modelId="{4CED72BB-6B43-4D25-9D4E-BD9EA3F36F23}" type="presParOf" srcId="{45391CFC-8A0B-4EFF-A2FB-F581FD97989B}" destId="{D9EBA4B6-1668-44B8-9AE6-BFDAE3AD369F}" srcOrd="0" destOrd="0" presId="urn:microsoft.com/office/officeart/2008/layout/VerticalCurvedList"/>
    <dgm:cxn modelId="{E4C0A155-0799-4954-9281-DB4257A536E7}" type="presParOf" srcId="{D9EBA4B6-1668-44B8-9AE6-BFDAE3AD369F}" destId="{0849AB5C-1E2A-4182-8DE3-6504AF35B3C3}" srcOrd="0" destOrd="0" presId="urn:microsoft.com/office/officeart/2008/layout/VerticalCurvedList"/>
    <dgm:cxn modelId="{39A818E7-8EB1-4F75-90F5-9E6DCCD42C3E}" type="presParOf" srcId="{0849AB5C-1E2A-4182-8DE3-6504AF35B3C3}" destId="{755790D3-7004-4D8D-9C83-F9B066816609}" srcOrd="0" destOrd="0" presId="urn:microsoft.com/office/officeart/2008/layout/VerticalCurvedList"/>
    <dgm:cxn modelId="{D28031D7-D015-4AC1-9E84-D52F34E0F5AE}" type="presParOf" srcId="{0849AB5C-1E2A-4182-8DE3-6504AF35B3C3}" destId="{0D4A4A79-AEC7-4C60-8A64-2536E324858C}" srcOrd="1" destOrd="0" presId="urn:microsoft.com/office/officeart/2008/layout/VerticalCurvedList"/>
    <dgm:cxn modelId="{2CF75C4B-6A57-4D94-9B66-F24DD532B984}" type="presParOf" srcId="{0849AB5C-1E2A-4182-8DE3-6504AF35B3C3}" destId="{FCB20FBA-8288-42B3-8DDE-BE1D7F1170EC}" srcOrd="2" destOrd="0" presId="urn:microsoft.com/office/officeart/2008/layout/VerticalCurvedList"/>
    <dgm:cxn modelId="{F6686003-F338-4D59-9DE1-565522C05217}" type="presParOf" srcId="{0849AB5C-1E2A-4182-8DE3-6504AF35B3C3}" destId="{61D828C2-D06C-4B4B-8391-D977F3BE1D1C}" srcOrd="3" destOrd="0" presId="urn:microsoft.com/office/officeart/2008/layout/VerticalCurvedList"/>
    <dgm:cxn modelId="{5AFC047B-F085-432C-892F-115EEE04485C}" type="presParOf" srcId="{D9EBA4B6-1668-44B8-9AE6-BFDAE3AD369F}" destId="{F10953AF-7C87-453F-B435-9180048EA8F9}" srcOrd="1" destOrd="0" presId="urn:microsoft.com/office/officeart/2008/layout/VerticalCurvedList"/>
    <dgm:cxn modelId="{A1564243-7AB5-4C84-B869-82C30AE0F6A8}" type="presParOf" srcId="{D9EBA4B6-1668-44B8-9AE6-BFDAE3AD369F}" destId="{C1ABC3AB-8281-4452-892F-6F639EAE9FF1}" srcOrd="2" destOrd="0" presId="urn:microsoft.com/office/officeart/2008/layout/VerticalCurvedList"/>
    <dgm:cxn modelId="{C73DF092-5903-449D-AAA1-F2160ED365EE}" type="presParOf" srcId="{C1ABC3AB-8281-4452-892F-6F639EAE9FF1}" destId="{85954B46-EF79-44F3-BD91-E89FDFD718F6}" srcOrd="0" destOrd="0" presId="urn:microsoft.com/office/officeart/2008/layout/VerticalCurvedList"/>
    <dgm:cxn modelId="{3A8A84A8-1364-4584-801D-6705F598A209}" type="presParOf" srcId="{D9EBA4B6-1668-44B8-9AE6-BFDAE3AD369F}" destId="{FE9A355D-27C6-4ABE-9B30-D8C6980634AE}" srcOrd="3" destOrd="0" presId="urn:microsoft.com/office/officeart/2008/layout/VerticalCurvedList"/>
    <dgm:cxn modelId="{58A6AABA-B3BA-4388-803F-AE14521C7F56}" type="presParOf" srcId="{D9EBA4B6-1668-44B8-9AE6-BFDAE3AD369F}" destId="{9BE0FEA7-3286-4E49-9DBD-5ED792590D78}" srcOrd="4" destOrd="0" presId="urn:microsoft.com/office/officeart/2008/layout/VerticalCurvedList"/>
    <dgm:cxn modelId="{7C5D22FF-2066-477B-89B5-758CE697C815}" type="presParOf" srcId="{9BE0FEA7-3286-4E49-9DBD-5ED792590D78}" destId="{3F29446C-E894-4BA6-85A9-68B4B4D472BE}" srcOrd="0" destOrd="0" presId="urn:microsoft.com/office/officeart/2008/layout/VerticalCurvedList"/>
    <dgm:cxn modelId="{FB2CFE44-D0EB-46C8-925D-B8D8F67E04A7}" type="presParOf" srcId="{D9EBA4B6-1668-44B8-9AE6-BFDAE3AD369F}" destId="{66315CB4-6A8B-43AC-AC84-130C9C11C436}" srcOrd="5" destOrd="0" presId="urn:microsoft.com/office/officeart/2008/layout/VerticalCurvedList"/>
    <dgm:cxn modelId="{B8ED6520-7277-47BB-BAA8-974AA8BE75E6}" type="presParOf" srcId="{D9EBA4B6-1668-44B8-9AE6-BFDAE3AD369F}" destId="{1DE7DE49-AA3E-4AF7-82AF-0015953E6066}" srcOrd="6" destOrd="0" presId="urn:microsoft.com/office/officeart/2008/layout/VerticalCurvedList"/>
    <dgm:cxn modelId="{3DADD95F-08DB-4251-BDD8-E04DC97E69AB}" type="presParOf" srcId="{1DE7DE49-AA3E-4AF7-82AF-0015953E6066}" destId="{7C00F5BD-FBA8-4014-9566-6C7693D97AC8}" srcOrd="0" destOrd="0" presId="urn:microsoft.com/office/officeart/2008/layout/VerticalCurvedList"/>
    <dgm:cxn modelId="{004A9B1E-8927-4891-98AA-3A624B2421CA}" type="presParOf" srcId="{D9EBA4B6-1668-44B8-9AE6-BFDAE3AD369F}" destId="{3F740B99-4DC2-42C2-AE98-3E556C376CF4}" srcOrd="7" destOrd="0" presId="urn:microsoft.com/office/officeart/2008/layout/VerticalCurvedList"/>
    <dgm:cxn modelId="{6E8C88EE-7231-49BB-A450-79E80C626DE1}" type="presParOf" srcId="{D9EBA4B6-1668-44B8-9AE6-BFDAE3AD369F}" destId="{8F7AF97A-FFEA-4115-BA16-8D0E0749CD57}" srcOrd="8" destOrd="0" presId="urn:microsoft.com/office/officeart/2008/layout/VerticalCurvedList"/>
    <dgm:cxn modelId="{FC98A008-BD55-48D3-BD9A-72316ADDDFEA}" type="presParOf" srcId="{8F7AF97A-FFEA-4115-BA16-8D0E0749CD57}" destId="{51718846-A5CF-4D6C-89BC-7BDBDCCA33D2}" srcOrd="0" destOrd="0" presId="urn:microsoft.com/office/officeart/2008/layout/VerticalCurvedList"/>
    <dgm:cxn modelId="{D7B0FAF2-4C2F-41A3-8FEE-D898F23540F7}" type="presParOf" srcId="{D9EBA4B6-1668-44B8-9AE6-BFDAE3AD369F}" destId="{F65A11EC-B908-4F9F-AE37-9BB13EEB06AD}" srcOrd="9" destOrd="0" presId="urn:microsoft.com/office/officeart/2008/layout/VerticalCurvedList"/>
    <dgm:cxn modelId="{13C3E91B-8C11-4154-81A4-D66A06B76716}" type="presParOf" srcId="{D9EBA4B6-1668-44B8-9AE6-BFDAE3AD369F}" destId="{B8FFC04A-CDE1-4CC1-B500-FF3D74538694}" srcOrd="10" destOrd="0" presId="urn:microsoft.com/office/officeart/2008/layout/VerticalCurvedList"/>
    <dgm:cxn modelId="{55092679-AC03-4EC7-99E5-98119C687AD8}" type="presParOf" srcId="{B8FFC04A-CDE1-4CC1-B500-FF3D74538694}" destId="{6611A126-AAAA-4B43-8F86-D6E9C3761B84}" srcOrd="0" destOrd="0" presId="urn:microsoft.com/office/officeart/2008/layout/VerticalCurvedList"/>
    <dgm:cxn modelId="{3D873721-12E8-41AD-A244-DD25D4DFCA42}" type="presParOf" srcId="{D9EBA4B6-1668-44B8-9AE6-BFDAE3AD369F}" destId="{6344E3F2-03AA-4A7A-B9F2-98D22A744E84}" srcOrd="11" destOrd="0" presId="urn:microsoft.com/office/officeart/2008/layout/VerticalCurvedList"/>
    <dgm:cxn modelId="{83350DF5-BFE8-4F53-85F2-925A94AAB09E}" type="presParOf" srcId="{D9EBA4B6-1668-44B8-9AE6-BFDAE3AD369F}" destId="{F0BC66FE-8B88-4C32-AA8F-0D2CDCEE90F1}" srcOrd="12" destOrd="0" presId="urn:microsoft.com/office/officeart/2008/layout/VerticalCurvedList"/>
    <dgm:cxn modelId="{2A54DA74-187E-4BFD-BF38-84F93C0D77AE}" type="presParOf" srcId="{F0BC66FE-8B88-4C32-AA8F-0D2CDCEE90F1}" destId="{5018F7DC-1088-4989-AA73-03234FACF3BB}"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4171D4-8E8B-45EB-84AF-9A87D26837E2}" type="doc">
      <dgm:prSet loTypeId="urn:microsoft.com/office/officeart/2008/layout/PictureStrips" loCatId="list" qsTypeId="urn:microsoft.com/office/officeart/2005/8/quickstyle/simple1" qsCatId="simple" csTypeId="urn:microsoft.com/office/officeart/2005/8/colors/colorful3" csCatId="colorful" phldr="1"/>
      <dgm:spPr/>
      <dgm:t>
        <a:bodyPr/>
        <a:lstStyle/>
        <a:p>
          <a:endParaRPr lang="en-US"/>
        </a:p>
      </dgm:t>
    </dgm:pt>
    <dgm:pt modelId="{C8F86073-11AD-4F58-A59F-49715C8E242C}">
      <dgm:prSet phldrT="[Text]" custT="1"/>
      <dgm:spPr/>
      <dgm:t>
        <a:bodyPr/>
        <a:lstStyle/>
        <a:p>
          <a:r>
            <a:rPr lang="en-US" sz="1400" dirty="0" smtClean="0"/>
            <a:t>Update</a:t>
          </a:r>
          <a:r>
            <a:rPr lang="en-US" sz="1400" baseline="0" dirty="0" smtClean="0"/>
            <a:t> and review the list of victims for recovery purposes</a:t>
          </a:r>
          <a:endParaRPr lang="en-US" sz="1400" dirty="0"/>
        </a:p>
      </dgm:t>
    </dgm:pt>
    <dgm:pt modelId="{5FCA0933-0021-4CF3-A608-BE8A527A8642}" type="parTrans" cxnId="{37650982-8AAC-459C-AF10-E6834E613DF4}">
      <dgm:prSet/>
      <dgm:spPr/>
      <dgm:t>
        <a:bodyPr/>
        <a:lstStyle/>
        <a:p>
          <a:endParaRPr lang="en-US"/>
        </a:p>
      </dgm:t>
    </dgm:pt>
    <dgm:pt modelId="{2C62D460-BA83-468B-A9CE-67F5A8578713}" type="sibTrans" cxnId="{37650982-8AAC-459C-AF10-E6834E613DF4}">
      <dgm:prSet/>
      <dgm:spPr/>
      <dgm:t>
        <a:bodyPr/>
        <a:lstStyle/>
        <a:p>
          <a:endParaRPr lang="en-US"/>
        </a:p>
      </dgm:t>
    </dgm:pt>
    <dgm:pt modelId="{5BCEFC8C-DBC3-46E9-803E-DFD549756F25}">
      <dgm:prSet phldrT="[Text]" custT="1"/>
      <dgm:spPr/>
      <dgm:t>
        <a:bodyPr/>
        <a:lstStyle/>
        <a:p>
          <a:pPr marL="117475" indent="-117475"/>
          <a:r>
            <a:rPr lang="en-US" sz="1400" dirty="0" smtClean="0"/>
            <a:t>  Intervention Crisis and psychological support by Psychologist and Counselors</a:t>
          </a:r>
          <a:endParaRPr lang="en-US" sz="1400" dirty="0"/>
        </a:p>
      </dgm:t>
    </dgm:pt>
    <dgm:pt modelId="{C772FE1A-7A27-40C5-AC5E-C2B6412FD98E}" type="parTrans" cxnId="{827AD26C-2B98-4169-9E6D-0CAEBFE486F7}">
      <dgm:prSet/>
      <dgm:spPr/>
      <dgm:t>
        <a:bodyPr/>
        <a:lstStyle/>
        <a:p>
          <a:endParaRPr lang="en-US"/>
        </a:p>
      </dgm:t>
    </dgm:pt>
    <dgm:pt modelId="{6CB643AB-9A88-4062-96AA-E2287B81314D}" type="sibTrans" cxnId="{827AD26C-2B98-4169-9E6D-0CAEBFE486F7}">
      <dgm:prSet/>
      <dgm:spPr/>
      <dgm:t>
        <a:bodyPr/>
        <a:lstStyle/>
        <a:p>
          <a:endParaRPr lang="en-US"/>
        </a:p>
      </dgm:t>
    </dgm:pt>
    <dgm:pt modelId="{2B399CE0-98F5-4447-930F-AA59EE6E4531}">
      <dgm:prSet phldrT="[Text]" custT="1"/>
      <dgm:spPr/>
      <dgm:t>
        <a:bodyPr/>
        <a:lstStyle/>
        <a:p>
          <a:pPr marL="0" indent="0"/>
          <a:r>
            <a:rPr lang="en-US" sz="1400" dirty="0" smtClean="0"/>
            <a:t>Disaster’s Post-Mortem Meeting		</a:t>
          </a:r>
          <a:endParaRPr lang="en-US" sz="1400" dirty="0"/>
        </a:p>
      </dgm:t>
    </dgm:pt>
    <dgm:pt modelId="{8A49E202-3F51-4B34-86DC-E8A63234C42C}" type="parTrans" cxnId="{1108EBF6-2337-4BDB-93EF-7B0748A50372}">
      <dgm:prSet/>
      <dgm:spPr/>
      <dgm:t>
        <a:bodyPr/>
        <a:lstStyle/>
        <a:p>
          <a:endParaRPr lang="en-US"/>
        </a:p>
      </dgm:t>
    </dgm:pt>
    <dgm:pt modelId="{7A63BB0C-00B2-410B-A487-FA6EBB058A6E}" type="sibTrans" cxnId="{1108EBF6-2337-4BDB-93EF-7B0748A50372}">
      <dgm:prSet/>
      <dgm:spPr/>
      <dgm:t>
        <a:bodyPr/>
        <a:lstStyle/>
        <a:p>
          <a:endParaRPr lang="en-US"/>
        </a:p>
      </dgm:t>
    </dgm:pt>
    <dgm:pt modelId="{62CC238A-DC3C-4B62-9524-EA92E1F04DD0}">
      <dgm:prSet phldrT="[Text]" custT="1"/>
      <dgm:spPr/>
      <dgm:t>
        <a:bodyPr/>
        <a:lstStyle/>
        <a:p>
          <a:r>
            <a:rPr lang="en-US" sz="1400" dirty="0" smtClean="0"/>
            <a:t>Cleaning and community service by </a:t>
          </a:r>
          <a:r>
            <a:rPr lang="en-US" sz="1400" dirty="0" err="1" smtClean="0"/>
            <a:t>Soc</a:t>
          </a:r>
          <a:r>
            <a:rPr lang="en-US" sz="1400" dirty="0" smtClean="0"/>
            <a:t> Welfare Department’s volunteers</a:t>
          </a:r>
          <a:endParaRPr lang="en-US" sz="1400" dirty="0"/>
        </a:p>
      </dgm:t>
    </dgm:pt>
    <dgm:pt modelId="{BCCE7DB2-904D-4CC7-B7FA-FAAB32EBC292}" type="parTrans" cxnId="{1656631E-1247-4F35-867E-9DA6D7ACE8F1}">
      <dgm:prSet/>
      <dgm:spPr/>
      <dgm:t>
        <a:bodyPr/>
        <a:lstStyle/>
        <a:p>
          <a:endParaRPr lang="en-US"/>
        </a:p>
      </dgm:t>
    </dgm:pt>
    <dgm:pt modelId="{D730D39E-FADF-4C7C-94C4-9E9BD3DC7E5F}" type="sibTrans" cxnId="{1656631E-1247-4F35-867E-9DA6D7ACE8F1}">
      <dgm:prSet/>
      <dgm:spPr/>
      <dgm:t>
        <a:bodyPr/>
        <a:lstStyle/>
        <a:p>
          <a:endParaRPr lang="en-US"/>
        </a:p>
      </dgm:t>
    </dgm:pt>
    <dgm:pt modelId="{529237E0-0BD0-429C-8761-461AA6509C30}" type="pres">
      <dgm:prSet presAssocID="{C84171D4-8E8B-45EB-84AF-9A87D26837E2}" presName="Name0" presStyleCnt="0">
        <dgm:presLayoutVars>
          <dgm:dir/>
          <dgm:resizeHandles val="exact"/>
        </dgm:presLayoutVars>
      </dgm:prSet>
      <dgm:spPr/>
      <dgm:t>
        <a:bodyPr/>
        <a:lstStyle/>
        <a:p>
          <a:endParaRPr lang="en-US"/>
        </a:p>
      </dgm:t>
    </dgm:pt>
    <dgm:pt modelId="{01F9009C-A39A-4204-B655-FFAA5B30DC39}" type="pres">
      <dgm:prSet presAssocID="{C8F86073-11AD-4F58-A59F-49715C8E242C}" presName="composite" presStyleCnt="0"/>
      <dgm:spPr/>
    </dgm:pt>
    <dgm:pt modelId="{549D0C64-F23A-4995-966F-EE7BE7E171A0}" type="pres">
      <dgm:prSet presAssocID="{C8F86073-11AD-4F58-A59F-49715C8E242C}" presName="rect1" presStyleLbl="trAlignAcc1" presStyleIdx="0" presStyleCnt="4" custScaleX="142708" custLinFactNeighborX="8870" custLinFactNeighborY="-3870">
        <dgm:presLayoutVars>
          <dgm:bulletEnabled val="1"/>
        </dgm:presLayoutVars>
      </dgm:prSet>
      <dgm:spPr/>
      <dgm:t>
        <a:bodyPr/>
        <a:lstStyle/>
        <a:p>
          <a:endParaRPr lang="en-US"/>
        </a:p>
      </dgm:t>
    </dgm:pt>
    <dgm:pt modelId="{A6ADA429-F225-459C-8F37-CBFCB1AC6F0A}" type="pres">
      <dgm:prSet presAssocID="{C8F86073-11AD-4F58-A59F-49715C8E242C}" presName="rect2" presStyleLbl="fgImgPlace1" presStyleIdx="0" presStyleCnt="4" custScaleX="137821" custScaleY="77728" custLinFactNeighborX="-98338" custLinFactNeighborY="4428"/>
      <dgm:spPr>
        <a:blipFill rotWithShape="1">
          <a:blip xmlns:r="http://schemas.openxmlformats.org/officeDocument/2006/relationships" r:embed="rId1"/>
          <a:stretch>
            <a:fillRect/>
          </a:stretch>
        </a:blipFill>
      </dgm:spPr>
      <dgm:t>
        <a:bodyPr/>
        <a:lstStyle/>
        <a:p>
          <a:endParaRPr lang="en-US"/>
        </a:p>
      </dgm:t>
    </dgm:pt>
    <dgm:pt modelId="{9F9919C3-D6B6-42CB-9515-DEE1C753D02F}" type="pres">
      <dgm:prSet presAssocID="{2C62D460-BA83-468B-A9CE-67F5A8578713}" presName="sibTrans" presStyleCnt="0"/>
      <dgm:spPr/>
    </dgm:pt>
    <dgm:pt modelId="{9957D92B-B297-43BE-83FC-D6DEDBCC9C7F}" type="pres">
      <dgm:prSet presAssocID="{62CC238A-DC3C-4B62-9524-EA92E1F04DD0}" presName="composite" presStyleCnt="0"/>
      <dgm:spPr/>
    </dgm:pt>
    <dgm:pt modelId="{CD9D8E4B-4E95-43CC-808C-56F07B375C96}" type="pres">
      <dgm:prSet presAssocID="{62CC238A-DC3C-4B62-9524-EA92E1F04DD0}" presName="rect1" presStyleLbl="trAlignAcc1" presStyleIdx="1" presStyleCnt="4" custScaleX="135631" custLinFactNeighborX="11691" custLinFactNeighborY="-14190">
        <dgm:presLayoutVars>
          <dgm:bulletEnabled val="1"/>
        </dgm:presLayoutVars>
      </dgm:prSet>
      <dgm:spPr/>
      <dgm:t>
        <a:bodyPr/>
        <a:lstStyle/>
        <a:p>
          <a:endParaRPr lang="en-US"/>
        </a:p>
      </dgm:t>
    </dgm:pt>
    <dgm:pt modelId="{2D68587B-64C8-4109-A956-413FC1335258}" type="pres">
      <dgm:prSet presAssocID="{62CC238A-DC3C-4B62-9524-EA92E1F04DD0}" presName="rect2" presStyleLbl="fgImgPlace1" presStyleIdx="1" presStyleCnt="4" custScaleX="147900" custLinFactNeighborX="-80167" custLinFactNeighborY="536"/>
      <dgm:spPr>
        <a:blipFill rotWithShape="1">
          <a:blip xmlns:r="http://schemas.openxmlformats.org/officeDocument/2006/relationships" r:embed="rId2"/>
          <a:stretch>
            <a:fillRect/>
          </a:stretch>
        </a:blipFill>
      </dgm:spPr>
    </dgm:pt>
    <dgm:pt modelId="{493C45D8-C70E-405E-B8CB-AC30F2490D4E}" type="pres">
      <dgm:prSet presAssocID="{D730D39E-FADF-4C7C-94C4-9E9BD3DC7E5F}" presName="sibTrans" presStyleCnt="0"/>
      <dgm:spPr/>
    </dgm:pt>
    <dgm:pt modelId="{950C0912-7583-4E74-A83A-4D8BEAEB3924}" type="pres">
      <dgm:prSet presAssocID="{5BCEFC8C-DBC3-46E9-803E-DFD549756F25}" presName="composite" presStyleCnt="0"/>
      <dgm:spPr/>
    </dgm:pt>
    <dgm:pt modelId="{A469A72D-CA4F-4A42-9AF0-0A1C15357481}" type="pres">
      <dgm:prSet presAssocID="{5BCEFC8C-DBC3-46E9-803E-DFD549756F25}" presName="rect1" presStyleLbl="trAlignAcc1" presStyleIdx="2" presStyleCnt="4" custScaleX="147425" custLinFactNeighborX="6041" custLinFactNeighborY="-31809">
        <dgm:presLayoutVars>
          <dgm:bulletEnabled val="1"/>
        </dgm:presLayoutVars>
      </dgm:prSet>
      <dgm:spPr/>
      <dgm:t>
        <a:bodyPr/>
        <a:lstStyle/>
        <a:p>
          <a:endParaRPr lang="en-US"/>
        </a:p>
      </dgm:t>
    </dgm:pt>
    <dgm:pt modelId="{0DD0137D-9B32-4906-97EE-D5F9851CE056}" type="pres">
      <dgm:prSet presAssocID="{5BCEFC8C-DBC3-46E9-803E-DFD549756F25}" presName="rect2" presStyleLbl="fgImgPlace1" presStyleIdx="2" presStyleCnt="4" custScaleX="154858" custScaleY="119616" custLinFactNeighborX="-85360" custLinFactNeighborY="-11778"/>
      <dgm:spPr>
        <a:blipFill rotWithShape="1">
          <a:blip xmlns:r="http://schemas.openxmlformats.org/officeDocument/2006/relationships" r:embed="rId3"/>
          <a:stretch>
            <a:fillRect/>
          </a:stretch>
        </a:blipFill>
      </dgm:spPr>
      <dgm:t>
        <a:bodyPr/>
        <a:lstStyle/>
        <a:p>
          <a:endParaRPr lang="en-US"/>
        </a:p>
      </dgm:t>
    </dgm:pt>
    <dgm:pt modelId="{7B3ED1D6-8667-45DC-ABE6-AEB804B1FBAB}" type="pres">
      <dgm:prSet presAssocID="{6CB643AB-9A88-4062-96AA-E2287B81314D}" presName="sibTrans" presStyleCnt="0"/>
      <dgm:spPr/>
    </dgm:pt>
    <dgm:pt modelId="{D1AAE7BD-C7B4-4149-B76F-7F3765351BC0}" type="pres">
      <dgm:prSet presAssocID="{2B399CE0-98F5-4447-930F-AA59EE6E4531}" presName="composite" presStyleCnt="0"/>
      <dgm:spPr/>
    </dgm:pt>
    <dgm:pt modelId="{04CF9D82-4391-416C-8B6A-B9BEC2DD05F3}" type="pres">
      <dgm:prSet presAssocID="{2B399CE0-98F5-4447-930F-AA59EE6E4531}" presName="rect1" presStyleLbl="trAlignAcc1" presStyleIdx="3" presStyleCnt="4" custScaleX="147605" custScaleY="86904" custLinFactNeighborX="5916" custLinFactNeighborY="-41286">
        <dgm:presLayoutVars>
          <dgm:bulletEnabled val="1"/>
        </dgm:presLayoutVars>
      </dgm:prSet>
      <dgm:spPr/>
      <dgm:t>
        <a:bodyPr/>
        <a:lstStyle/>
        <a:p>
          <a:endParaRPr lang="en-US"/>
        </a:p>
      </dgm:t>
    </dgm:pt>
    <dgm:pt modelId="{86A4C74F-45AE-498D-91C7-B69759C01B94}" type="pres">
      <dgm:prSet presAssocID="{2B399CE0-98F5-4447-930F-AA59EE6E4531}" presName="rect2" presStyleLbl="fgImgPlace1" presStyleIdx="3" presStyleCnt="4" custScaleX="141072" custScaleY="77322" custLinFactNeighborX="-90524" custLinFactNeighborY="-20839"/>
      <dgm:spPr>
        <a:blipFill rotWithShape="1">
          <a:blip xmlns:r="http://schemas.openxmlformats.org/officeDocument/2006/relationships" r:embed="rId4"/>
          <a:stretch>
            <a:fillRect/>
          </a:stretch>
        </a:blipFill>
      </dgm:spPr>
    </dgm:pt>
  </dgm:ptLst>
  <dgm:cxnLst>
    <dgm:cxn modelId="{1656631E-1247-4F35-867E-9DA6D7ACE8F1}" srcId="{C84171D4-8E8B-45EB-84AF-9A87D26837E2}" destId="{62CC238A-DC3C-4B62-9524-EA92E1F04DD0}" srcOrd="1" destOrd="0" parTransId="{BCCE7DB2-904D-4CC7-B7FA-FAAB32EBC292}" sibTransId="{D730D39E-FADF-4C7C-94C4-9E9BD3DC7E5F}"/>
    <dgm:cxn modelId="{1108EBF6-2337-4BDB-93EF-7B0748A50372}" srcId="{C84171D4-8E8B-45EB-84AF-9A87D26837E2}" destId="{2B399CE0-98F5-4447-930F-AA59EE6E4531}" srcOrd="3" destOrd="0" parTransId="{8A49E202-3F51-4B34-86DC-E8A63234C42C}" sibTransId="{7A63BB0C-00B2-410B-A487-FA6EBB058A6E}"/>
    <dgm:cxn modelId="{97FB0796-B240-4BAE-BDB9-F13AD4EC9E41}" type="presOf" srcId="{62CC238A-DC3C-4B62-9524-EA92E1F04DD0}" destId="{CD9D8E4B-4E95-43CC-808C-56F07B375C96}" srcOrd="0" destOrd="0" presId="urn:microsoft.com/office/officeart/2008/layout/PictureStrips"/>
    <dgm:cxn modelId="{509031E1-1820-4E45-85CD-FD3A787E8322}" type="presOf" srcId="{5BCEFC8C-DBC3-46E9-803E-DFD549756F25}" destId="{A469A72D-CA4F-4A42-9AF0-0A1C15357481}" srcOrd="0" destOrd="0" presId="urn:microsoft.com/office/officeart/2008/layout/PictureStrips"/>
    <dgm:cxn modelId="{5D4C7F25-C454-4D8A-8B0F-37A13BA9F624}" type="presOf" srcId="{C84171D4-8E8B-45EB-84AF-9A87D26837E2}" destId="{529237E0-0BD0-429C-8761-461AA6509C30}" srcOrd="0" destOrd="0" presId="urn:microsoft.com/office/officeart/2008/layout/PictureStrips"/>
    <dgm:cxn modelId="{D4E8C8A7-74C0-499C-BC42-D0AF1C368941}" type="presOf" srcId="{2B399CE0-98F5-4447-930F-AA59EE6E4531}" destId="{04CF9D82-4391-416C-8B6A-B9BEC2DD05F3}" srcOrd="0" destOrd="0" presId="urn:microsoft.com/office/officeart/2008/layout/PictureStrips"/>
    <dgm:cxn modelId="{37650982-8AAC-459C-AF10-E6834E613DF4}" srcId="{C84171D4-8E8B-45EB-84AF-9A87D26837E2}" destId="{C8F86073-11AD-4F58-A59F-49715C8E242C}" srcOrd="0" destOrd="0" parTransId="{5FCA0933-0021-4CF3-A608-BE8A527A8642}" sibTransId="{2C62D460-BA83-468B-A9CE-67F5A8578713}"/>
    <dgm:cxn modelId="{827AD26C-2B98-4169-9E6D-0CAEBFE486F7}" srcId="{C84171D4-8E8B-45EB-84AF-9A87D26837E2}" destId="{5BCEFC8C-DBC3-46E9-803E-DFD549756F25}" srcOrd="2" destOrd="0" parTransId="{C772FE1A-7A27-40C5-AC5E-C2B6412FD98E}" sibTransId="{6CB643AB-9A88-4062-96AA-E2287B81314D}"/>
    <dgm:cxn modelId="{7BF41FF1-6208-42A9-B05D-FBBADB04D465}" type="presOf" srcId="{C8F86073-11AD-4F58-A59F-49715C8E242C}" destId="{549D0C64-F23A-4995-966F-EE7BE7E171A0}" srcOrd="0" destOrd="0" presId="urn:microsoft.com/office/officeart/2008/layout/PictureStrips"/>
    <dgm:cxn modelId="{ACDAB1DF-FB12-4971-B599-682A1220A2E8}" type="presParOf" srcId="{529237E0-0BD0-429C-8761-461AA6509C30}" destId="{01F9009C-A39A-4204-B655-FFAA5B30DC39}" srcOrd="0" destOrd="0" presId="urn:microsoft.com/office/officeart/2008/layout/PictureStrips"/>
    <dgm:cxn modelId="{0C65D953-B166-4529-BA4B-636832C6BEE8}" type="presParOf" srcId="{01F9009C-A39A-4204-B655-FFAA5B30DC39}" destId="{549D0C64-F23A-4995-966F-EE7BE7E171A0}" srcOrd="0" destOrd="0" presId="urn:microsoft.com/office/officeart/2008/layout/PictureStrips"/>
    <dgm:cxn modelId="{F9AE150B-560E-46A8-BA2D-90D5190A9599}" type="presParOf" srcId="{01F9009C-A39A-4204-B655-FFAA5B30DC39}" destId="{A6ADA429-F225-459C-8F37-CBFCB1AC6F0A}" srcOrd="1" destOrd="0" presId="urn:microsoft.com/office/officeart/2008/layout/PictureStrips"/>
    <dgm:cxn modelId="{204666CF-0D13-41ED-B0C6-DB09D7BDB271}" type="presParOf" srcId="{529237E0-0BD0-429C-8761-461AA6509C30}" destId="{9F9919C3-D6B6-42CB-9515-DEE1C753D02F}" srcOrd="1" destOrd="0" presId="urn:microsoft.com/office/officeart/2008/layout/PictureStrips"/>
    <dgm:cxn modelId="{B04F7C60-D537-4E9B-9818-DC4DD3701F44}" type="presParOf" srcId="{529237E0-0BD0-429C-8761-461AA6509C30}" destId="{9957D92B-B297-43BE-83FC-D6DEDBCC9C7F}" srcOrd="2" destOrd="0" presId="urn:microsoft.com/office/officeart/2008/layout/PictureStrips"/>
    <dgm:cxn modelId="{2C9C9E8F-BF7B-4315-A884-28DD1E954A8A}" type="presParOf" srcId="{9957D92B-B297-43BE-83FC-D6DEDBCC9C7F}" destId="{CD9D8E4B-4E95-43CC-808C-56F07B375C96}" srcOrd="0" destOrd="0" presId="urn:microsoft.com/office/officeart/2008/layout/PictureStrips"/>
    <dgm:cxn modelId="{35A75B01-42F9-4B88-A998-FC3A50A746F8}" type="presParOf" srcId="{9957D92B-B297-43BE-83FC-D6DEDBCC9C7F}" destId="{2D68587B-64C8-4109-A956-413FC1335258}" srcOrd="1" destOrd="0" presId="urn:microsoft.com/office/officeart/2008/layout/PictureStrips"/>
    <dgm:cxn modelId="{757A573F-6F13-40C0-A76F-FE4EBFDDE259}" type="presParOf" srcId="{529237E0-0BD0-429C-8761-461AA6509C30}" destId="{493C45D8-C70E-405E-B8CB-AC30F2490D4E}" srcOrd="3" destOrd="0" presId="urn:microsoft.com/office/officeart/2008/layout/PictureStrips"/>
    <dgm:cxn modelId="{C58348BC-7614-4575-A5A4-8FF2B0D0EABA}" type="presParOf" srcId="{529237E0-0BD0-429C-8761-461AA6509C30}" destId="{950C0912-7583-4E74-A83A-4D8BEAEB3924}" srcOrd="4" destOrd="0" presId="urn:microsoft.com/office/officeart/2008/layout/PictureStrips"/>
    <dgm:cxn modelId="{787A5A4A-2ECB-4BF4-B6F7-A2A5BB9656B1}" type="presParOf" srcId="{950C0912-7583-4E74-A83A-4D8BEAEB3924}" destId="{A469A72D-CA4F-4A42-9AF0-0A1C15357481}" srcOrd="0" destOrd="0" presId="urn:microsoft.com/office/officeart/2008/layout/PictureStrips"/>
    <dgm:cxn modelId="{058E80FD-5F8D-4426-A5FD-A9CBD8DEB622}" type="presParOf" srcId="{950C0912-7583-4E74-A83A-4D8BEAEB3924}" destId="{0DD0137D-9B32-4906-97EE-D5F9851CE056}" srcOrd="1" destOrd="0" presId="urn:microsoft.com/office/officeart/2008/layout/PictureStrips"/>
    <dgm:cxn modelId="{900234F5-6D27-4DE6-90C3-5E689E97E02D}" type="presParOf" srcId="{529237E0-0BD0-429C-8761-461AA6509C30}" destId="{7B3ED1D6-8667-45DC-ABE6-AEB804B1FBAB}" srcOrd="5" destOrd="0" presId="urn:microsoft.com/office/officeart/2008/layout/PictureStrips"/>
    <dgm:cxn modelId="{3D80493F-C14F-44E0-9427-EA091C246F5C}" type="presParOf" srcId="{529237E0-0BD0-429C-8761-461AA6509C30}" destId="{D1AAE7BD-C7B4-4149-B76F-7F3765351BC0}" srcOrd="6" destOrd="0" presId="urn:microsoft.com/office/officeart/2008/layout/PictureStrips"/>
    <dgm:cxn modelId="{6A1E0F97-720A-45C0-BF21-27E5DE76F849}" type="presParOf" srcId="{D1AAE7BD-C7B4-4149-B76F-7F3765351BC0}" destId="{04CF9D82-4391-416C-8B6A-B9BEC2DD05F3}" srcOrd="0" destOrd="0" presId="urn:microsoft.com/office/officeart/2008/layout/PictureStrips"/>
    <dgm:cxn modelId="{68EC9885-68CC-40B6-A670-131A9161ADA9}" type="presParOf" srcId="{D1AAE7BD-C7B4-4149-B76F-7F3765351BC0}" destId="{86A4C74F-45AE-498D-91C7-B69759C01B94}" srcOrd="1" destOrd="0" presId="urn:microsoft.com/office/officeart/2008/layout/PictureStrip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A4A79-AEC7-4C60-8A64-2536E324858C}">
      <dsp:nvSpPr>
        <dsp:cNvPr id="0" name=""/>
        <dsp:cNvSpPr/>
      </dsp:nvSpPr>
      <dsp:spPr>
        <a:xfrm>
          <a:off x="-2761989" y="-425842"/>
          <a:ext cx="3296120" cy="3296120"/>
        </a:xfrm>
        <a:prstGeom prst="blockArc">
          <a:avLst>
            <a:gd name="adj1" fmla="val 18900000"/>
            <a:gd name="adj2" fmla="val 2700000"/>
            <a:gd name="adj3" fmla="val 655"/>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0953AF-7C87-453F-B435-9180048EA8F9}">
      <dsp:nvSpPr>
        <dsp:cNvPr id="0" name=""/>
        <dsp:cNvSpPr/>
      </dsp:nvSpPr>
      <dsp:spPr>
        <a:xfrm>
          <a:off x="200902" y="41697"/>
          <a:ext cx="3521281" cy="35453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4272"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Identified a total of </a:t>
          </a:r>
          <a:r>
            <a:rPr lang="en-US" sz="1400" b="1" u="sng" kern="1200" dirty="0" smtClean="0"/>
            <a:t>5,448</a:t>
          </a:r>
          <a:r>
            <a:rPr lang="en-US" sz="1400" kern="1200" dirty="0" smtClean="0"/>
            <a:t> evacuation </a:t>
          </a:r>
          <a:r>
            <a:rPr lang="en-US" sz="1400" kern="1200" dirty="0" err="1" smtClean="0"/>
            <a:t>centres</a:t>
          </a:r>
          <a:endParaRPr lang="en-US" sz="1400" kern="1200" dirty="0"/>
        </a:p>
      </dsp:txBody>
      <dsp:txXfrm>
        <a:off x="200902" y="41697"/>
        <a:ext cx="3521281" cy="354533"/>
      </dsp:txXfrm>
    </dsp:sp>
    <dsp:sp modelId="{85954B46-EF79-44F3-BD91-E89FDFD718F6}">
      <dsp:nvSpPr>
        <dsp:cNvPr id="0" name=""/>
        <dsp:cNvSpPr/>
      </dsp:nvSpPr>
      <dsp:spPr>
        <a:xfrm>
          <a:off x="4197" y="81480"/>
          <a:ext cx="321687" cy="267058"/>
        </a:xfrm>
        <a:prstGeom prst="ellipse">
          <a:avLst/>
        </a:prstGeom>
        <a:blipFill rotWithShape="0">
          <a:blip xmlns:r="http://schemas.openxmlformats.org/officeDocument/2006/relationships" r:embed="rId1"/>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9A355D-27C6-4ABE-9B30-D8C6980634AE}">
      <dsp:nvSpPr>
        <dsp:cNvPr id="0" name=""/>
        <dsp:cNvSpPr/>
      </dsp:nvSpPr>
      <dsp:spPr>
        <a:xfrm>
          <a:off x="393031" y="450551"/>
          <a:ext cx="3309593" cy="36535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4272" tIns="35560" rIns="35560" bIns="35560" numCol="1" spcCol="1270" anchor="ctr" anchorCtr="0">
          <a:noAutofit/>
        </a:bodyPr>
        <a:lstStyle/>
        <a:p>
          <a:pPr lvl="0" algn="l" defTabSz="622300">
            <a:lnSpc>
              <a:spcPct val="90000"/>
            </a:lnSpc>
            <a:spcBef>
              <a:spcPct val="0"/>
            </a:spcBef>
            <a:spcAft>
              <a:spcPct val="35000"/>
            </a:spcAft>
          </a:pPr>
          <a:r>
            <a:rPr lang="en-US" sz="1400" kern="1200" dirty="0" err="1" smtClean="0"/>
            <a:t>Appoinment</a:t>
          </a:r>
          <a:r>
            <a:rPr lang="en-US" sz="1400" kern="1200" dirty="0" smtClean="0"/>
            <a:t> of managers and committee of the evacuation </a:t>
          </a:r>
          <a:r>
            <a:rPr lang="en-US" sz="1400" kern="1200" dirty="0" err="1" smtClean="0"/>
            <a:t>centres</a:t>
          </a:r>
          <a:endParaRPr lang="en-US" sz="1400" kern="1200" dirty="0"/>
        </a:p>
      </dsp:txBody>
      <dsp:txXfrm>
        <a:off x="393031" y="450551"/>
        <a:ext cx="3309593" cy="365357"/>
      </dsp:txXfrm>
    </dsp:sp>
    <dsp:sp modelId="{3F29446C-E894-4BA6-85A9-68B4B4D472BE}">
      <dsp:nvSpPr>
        <dsp:cNvPr id="0" name=""/>
        <dsp:cNvSpPr/>
      </dsp:nvSpPr>
      <dsp:spPr>
        <a:xfrm>
          <a:off x="248642" y="488888"/>
          <a:ext cx="321687" cy="321687"/>
        </a:xfrm>
        <a:prstGeom prst="ellipse">
          <a:avLst/>
        </a:prstGeom>
        <a:blipFill rotWithShape="0">
          <a:blip xmlns:r="http://schemas.openxmlformats.org/officeDocument/2006/relationships" r:embed="rId2"/>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315CB4-6A8B-43AC-AC84-130C9C11C436}">
      <dsp:nvSpPr>
        <dsp:cNvPr id="0" name=""/>
        <dsp:cNvSpPr/>
      </dsp:nvSpPr>
      <dsp:spPr>
        <a:xfrm>
          <a:off x="488218" y="886684"/>
          <a:ext cx="3212794" cy="38084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4272"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Disaster relief and logistics facilities</a:t>
          </a:r>
          <a:endParaRPr lang="en-US" sz="1400" kern="1200" dirty="0"/>
        </a:p>
      </dsp:txBody>
      <dsp:txXfrm>
        <a:off x="488218" y="886684"/>
        <a:ext cx="3212794" cy="380847"/>
      </dsp:txXfrm>
    </dsp:sp>
    <dsp:sp modelId="{7C00F5BD-FBA8-4014-9566-6C7693D97AC8}">
      <dsp:nvSpPr>
        <dsp:cNvPr id="0" name=""/>
        <dsp:cNvSpPr/>
      </dsp:nvSpPr>
      <dsp:spPr>
        <a:xfrm>
          <a:off x="330123" y="896291"/>
          <a:ext cx="321687" cy="321687"/>
        </a:xfrm>
        <a:prstGeom prst="ellipse">
          <a:avLst/>
        </a:prstGeom>
        <a:blipFill rotWithShape="0">
          <a:blip xmlns:r="http://schemas.openxmlformats.org/officeDocument/2006/relationships" r:embed="rId3"/>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740B99-4DC2-42C2-AE98-3E556C376CF4}">
      <dsp:nvSpPr>
        <dsp:cNvPr id="0" name=""/>
        <dsp:cNvSpPr/>
      </dsp:nvSpPr>
      <dsp:spPr>
        <a:xfrm>
          <a:off x="488218" y="1303697"/>
          <a:ext cx="3212794" cy="30700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4272"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Supply of basic food necessities</a:t>
          </a:r>
          <a:endParaRPr lang="en-US" sz="1400" kern="1200" dirty="0"/>
        </a:p>
      </dsp:txBody>
      <dsp:txXfrm>
        <a:off x="488218" y="1303697"/>
        <a:ext cx="3212794" cy="307003"/>
      </dsp:txXfrm>
    </dsp:sp>
    <dsp:sp modelId="{51718846-A5CF-4D6C-89BC-7BDBDCCA33D2}">
      <dsp:nvSpPr>
        <dsp:cNvPr id="0" name=""/>
        <dsp:cNvSpPr/>
      </dsp:nvSpPr>
      <dsp:spPr>
        <a:xfrm>
          <a:off x="348546" y="1254239"/>
          <a:ext cx="321687" cy="321687"/>
        </a:xfrm>
        <a:prstGeom prst="ellipse">
          <a:avLst/>
        </a:prstGeom>
        <a:blipFill rotWithShape="0">
          <a:blip xmlns:r="http://schemas.openxmlformats.org/officeDocument/2006/relationships" r:embed="rId4"/>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5A11EC-B908-4F9F-AE37-9BB13EEB06AD}">
      <dsp:nvSpPr>
        <dsp:cNvPr id="0" name=""/>
        <dsp:cNvSpPr/>
      </dsp:nvSpPr>
      <dsp:spPr>
        <a:xfrm>
          <a:off x="437297" y="1655885"/>
          <a:ext cx="3260181" cy="29034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4272"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Disaster preparedness meeting</a:t>
          </a:r>
          <a:endParaRPr lang="en-US" sz="1400" kern="1200" dirty="0"/>
        </a:p>
      </dsp:txBody>
      <dsp:txXfrm>
        <a:off x="437297" y="1655885"/>
        <a:ext cx="3260181" cy="290347"/>
      </dsp:txXfrm>
    </dsp:sp>
    <dsp:sp modelId="{6611A126-AAAA-4B43-8F86-D6E9C3761B84}">
      <dsp:nvSpPr>
        <dsp:cNvPr id="0" name=""/>
        <dsp:cNvSpPr/>
      </dsp:nvSpPr>
      <dsp:spPr>
        <a:xfrm>
          <a:off x="251747" y="1640215"/>
          <a:ext cx="321687" cy="321687"/>
        </a:xfrm>
        <a:prstGeom prst="ellipse">
          <a:avLst/>
        </a:prstGeom>
        <a:blipFill rotWithShape="0">
          <a:blip xmlns:r="http://schemas.openxmlformats.org/officeDocument/2006/relationships" r:embed="rId5"/>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44E3F2-03AA-4A7A-B9F2-98D22A744E84}">
      <dsp:nvSpPr>
        <dsp:cNvPr id="0" name=""/>
        <dsp:cNvSpPr/>
      </dsp:nvSpPr>
      <dsp:spPr>
        <a:xfrm>
          <a:off x="234672" y="2019775"/>
          <a:ext cx="3453743" cy="334521"/>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4272"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Disaster training and simulation</a:t>
          </a:r>
          <a:endParaRPr lang="en-US" sz="1400" kern="1200" dirty="0"/>
        </a:p>
      </dsp:txBody>
      <dsp:txXfrm>
        <a:off x="234672" y="2019775"/>
        <a:ext cx="3453743" cy="334521"/>
      </dsp:txXfrm>
    </dsp:sp>
    <dsp:sp modelId="{5018F7DC-1088-4989-AA73-03234FACF3BB}">
      <dsp:nvSpPr>
        <dsp:cNvPr id="0" name=""/>
        <dsp:cNvSpPr/>
      </dsp:nvSpPr>
      <dsp:spPr>
        <a:xfrm>
          <a:off x="40059" y="2026192"/>
          <a:ext cx="321687" cy="321687"/>
        </a:xfrm>
        <a:prstGeom prst="ellipse">
          <a:avLst/>
        </a:prstGeom>
        <a:blipFill rotWithShape="0">
          <a:blip xmlns:r="http://schemas.openxmlformats.org/officeDocument/2006/relationships" r:embed="rId6"/>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A4A79-AEC7-4C60-8A64-2536E324858C}">
      <dsp:nvSpPr>
        <dsp:cNvPr id="0" name=""/>
        <dsp:cNvSpPr/>
      </dsp:nvSpPr>
      <dsp:spPr>
        <a:xfrm>
          <a:off x="-3757136" y="-577131"/>
          <a:ext cx="4478284" cy="4478284"/>
        </a:xfrm>
        <a:prstGeom prst="blockArc">
          <a:avLst>
            <a:gd name="adj1" fmla="val 18900000"/>
            <a:gd name="adj2" fmla="val 2700000"/>
            <a:gd name="adj3" fmla="val 482"/>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0953AF-7C87-453F-B435-9180048EA8F9}">
      <dsp:nvSpPr>
        <dsp:cNvPr id="0" name=""/>
        <dsp:cNvSpPr/>
      </dsp:nvSpPr>
      <dsp:spPr>
        <a:xfrm>
          <a:off x="288505" y="37238"/>
          <a:ext cx="3387483" cy="44479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7775"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Opening and closing of the evacuation </a:t>
          </a:r>
          <a:r>
            <a:rPr lang="en-US" sz="1400" kern="1200" dirty="0" err="1" smtClean="0"/>
            <a:t>centres</a:t>
          </a:r>
          <a:endParaRPr lang="en-US" sz="1400" kern="1200" dirty="0"/>
        </a:p>
      </dsp:txBody>
      <dsp:txXfrm>
        <a:off x="288505" y="37238"/>
        <a:ext cx="3387483" cy="444797"/>
      </dsp:txXfrm>
    </dsp:sp>
    <dsp:sp modelId="{85954B46-EF79-44F3-BD91-E89FDFD718F6}">
      <dsp:nvSpPr>
        <dsp:cNvPr id="0" name=""/>
        <dsp:cNvSpPr/>
      </dsp:nvSpPr>
      <dsp:spPr>
        <a:xfrm>
          <a:off x="2469" y="110800"/>
          <a:ext cx="437441" cy="363154"/>
        </a:xfrm>
        <a:prstGeom prst="ellipse">
          <a:avLst/>
        </a:prstGeom>
        <a:blipFill rotWithShape="0">
          <a:blip xmlns:r="http://schemas.openxmlformats.org/officeDocument/2006/relationships" r:embed="rId1"/>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9A355D-27C6-4ABE-9B30-D8C6980634AE}">
      <dsp:nvSpPr>
        <dsp:cNvPr id="0" name=""/>
        <dsp:cNvSpPr/>
      </dsp:nvSpPr>
      <dsp:spPr>
        <a:xfrm>
          <a:off x="622952" y="641257"/>
          <a:ext cx="3071116" cy="44164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7775"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Registration of disaster victims</a:t>
          </a:r>
          <a:endParaRPr lang="en-US" sz="1400" kern="1200" dirty="0"/>
        </a:p>
      </dsp:txBody>
      <dsp:txXfrm>
        <a:off x="622952" y="641257"/>
        <a:ext cx="3071116" cy="441647"/>
      </dsp:txXfrm>
    </dsp:sp>
    <dsp:sp modelId="{3F29446C-E894-4BA6-85A9-68B4B4D472BE}">
      <dsp:nvSpPr>
        <dsp:cNvPr id="0" name=""/>
        <dsp:cNvSpPr/>
      </dsp:nvSpPr>
      <dsp:spPr>
        <a:xfrm>
          <a:off x="334874" y="664805"/>
          <a:ext cx="437441" cy="437441"/>
        </a:xfrm>
        <a:prstGeom prst="ellipse">
          <a:avLst/>
        </a:prstGeom>
        <a:blipFill rotWithShape="0">
          <a:blip xmlns:r="http://schemas.openxmlformats.org/officeDocument/2006/relationships" r:embed="rId2"/>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315CB4-6A8B-43AC-AC84-130C9C11C436}">
      <dsp:nvSpPr>
        <dsp:cNvPr id="0" name=""/>
        <dsp:cNvSpPr/>
      </dsp:nvSpPr>
      <dsp:spPr>
        <a:xfrm>
          <a:off x="708013" y="1280918"/>
          <a:ext cx="2959615" cy="29324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7775"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Distribution of aid to victims</a:t>
          </a:r>
          <a:endParaRPr lang="en-US" sz="1400" kern="1200" dirty="0"/>
        </a:p>
      </dsp:txBody>
      <dsp:txXfrm>
        <a:off x="708013" y="1280918"/>
        <a:ext cx="2959615" cy="293246"/>
      </dsp:txXfrm>
    </dsp:sp>
    <dsp:sp modelId="{7C00F5BD-FBA8-4014-9566-6C7693D97AC8}">
      <dsp:nvSpPr>
        <dsp:cNvPr id="0" name=""/>
        <dsp:cNvSpPr/>
      </dsp:nvSpPr>
      <dsp:spPr>
        <a:xfrm>
          <a:off x="445674" y="1218806"/>
          <a:ext cx="437441" cy="437441"/>
        </a:xfrm>
        <a:prstGeom prst="ellipse">
          <a:avLst/>
        </a:prstGeom>
        <a:blipFill rotWithShape="0">
          <a:blip xmlns:r="http://schemas.openxmlformats.org/officeDocument/2006/relationships" r:embed="rId3"/>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740B99-4DC2-42C2-AE98-3E556C376CF4}">
      <dsp:nvSpPr>
        <dsp:cNvPr id="0" name=""/>
        <dsp:cNvSpPr/>
      </dsp:nvSpPr>
      <dsp:spPr>
        <a:xfrm>
          <a:off x="669553" y="1694729"/>
          <a:ext cx="3018845" cy="573632"/>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7775"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Crisis Intervention Services and psychological support</a:t>
          </a:r>
          <a:endParaRPr lang="en-US" sz="1400" kern="1200" dirty="0"/>
        </a:p>
      </dsp:txBody>
      <dsp:txXfrm>
        <a:off x="669553" y="1694729"/>
        <a:ext cx="3018845" cy="573632"/>
      </dsp:txXfrm>
    </dsp:sp>
    <dsp:sp modelId="{51718846-A5CF-4D6C-89BC-7BDBDCCA33D2}">
      <dsp:nvSpPr>
        <dsp:cNvPr id="0" name=""/>
        <dsp:cNvSpPr/>
      </dsp:nvSpPr>
      <dsp:spPr>
        <a:xfrm>
          <a:off x="470726" y="1705555"/>
          <a:ext cx="437441" cy="437441"/>
        </a:xfrm>
        <a:prstGeom prst="ellipse">
          <a:avLst/>
        </a:prstGeom>
        <a:blipFill rotWithShape="0">
          <a:blip xmlns:r="http://schemas.openxmlformats.org/officeDocument/2006/relationships" r:embed="rId4"/>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5A11EC-B908-4F9F-AE37-9BB13EEB06AD}">
      <dsp:nvSpPr>
        <dsp:cNvPr id="0" name=""/>
        <dsp:cNvSpPr/>
      </dsp:nvSpPr>
      <dsp:spPr>
        <a:xfrm>
          <a:off x="634215" y="2235056"/>
          <a:ext cx="3050984" cy="52858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7775"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Organize suitable activities for the evacuees in the evacuation </a:t>
          </a:r>
          <a:r>
            <a:rPr lang="en-US" sz="1400" kern="1200" dirty="0" err="1" smtClean="0"/>
            <a:t>centres</a:t>
          </a:r>
          <a:endParaRPr lang="en-US" sz="1400" kern="1200" dirty="0"/>
        </a:p>
      </dsp:txBody>
      <dsp:txXfrm>
        <a:off x="634215" y="2235056"/>
        <a:ext cx="3050984" cy="528586"/>
      </dsp:txXfrm>
    </dsp:sp>
    <dsp:sp modelId="{6611A126-AAAA-4B43-8F86-D6E9C3761B84}">
      <dsp:nvSpPr>
        <dsp:cNvPr id="0" name=""/>
        <dsp:cNvSpPr/>
      </dsp:nvSpPr>
      <dsp:spPr>
        <a:xfrm>
          <a:off x="288885" y="2240461"/>
          <a:ext cx="437441" cy="437441"/>
        </a:xfrm>
        <a:prstGeom prst="ellipse">
          <a:avLst/>
        </a:prstGeom>
        <a:blipFill rotWithShape="0">
          <a:blip xmlns:r="http://schemas.openxmlformats.org/officeDocument/2006/relationships" r:embed="rId5"/>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44E3F2-03AA-4A7A-B9F2-98D22A744E84}">
      <dsp:nvSpPr>
        <dsp:cNvPr id="0" name=""/>
        <dsp:cNvSpPr/>
      </dsp:nvSpPr>
      <dsp:spPr>
        <a:xfrm>
          <a:off x="526816" y="2763237"/>
          <a:ext cx="3018550" cy="361280"/>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7775"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Mobilizing department’s staff, counselors and volunteers </a:t>
          </a:r>
          <a:endParaRPr lang="en-US" sz="1400" kern="1200" dirty="0"/>
        </a:p>
      </dsp:txBody>
      <dsp:txXfrm>
        <a:off x="526816" y="2763237"/>
        <a:ext cx="3018550" cy="361280"/>
      </dsp:txXfrm>
    </dsp:sp>
    <dsp:sp modelId="{5018F7DC-1088-4989-AA73-03234FACF3BB}">
      <dsp:nvSpPr>
        <dsp:cNvPr id="0" name=""/>
        <dsp:cNvSpPr/>
      </dsp:nvSpPr>
      <dsp:spPr>
        <a:xfrm>
          <a:off x="51235" y="2755281"/>
          <a:ext cx="437441" cy="437441"/>
        </a:xfrm>
        <a:prstGeom prst="ellipse">
          <a:avLst/>
        </a:prstGeom>
        <a:blipFill rotWithShape="0">
          <a:blip xmlns:r="http://schemas.openxmlformats.org/officeDocument/2006/relationships" r:embed="rId6"/>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D0C64-F23A-4995-966F-EE7BE7E171A0}">
      <dsp:nvSpPr>
        <dsp:cNvPr id="0" name=""/>
        <dsp:cNvSpPr/>
      </dsp:nvSpPr>
      <dsp:spPr>
        <a:xfrm>
          <a:off x="726389" y="172038"/>
          <a:ext cx="3148467" cy="689446"/>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6985"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Update</a:t>
          </a:r>
          <a:r>
            <a:rPr lang="en-US" sz="1400" kern="1200" baseline="0" dirty="0" smtClean="0"/>
            <a:t> and review the list of victims for recovery purposes</a:t>
          </a:r>
          <a:endParaRPr lang="en-US" sz="1400" kern="1200" dirty="0"/>
        </a:p>
      </dsp:txBody>
      <dsp:txXfrm>
        <a:off x="726389" y="172038"/>
        <a:ext cx="3148467" cy="689446"/>
      </dsp:txXfrm>
    </dsp:sp>
    <dsp:sp modelId="{A6ADA429-F225-459C-8F37-CBFCB1AC6F0A}">
      <dsp:nvSpPr>
        <dsp:cNvPr id="0" name=""/>
        <dsp:cNvSpPr/>
      </dsp:nvSpPr>
      <dsp:spPr>
        <a:xfrm>
          <a:off x="344032" y="211804"/>
          <a:ext cx="665141" cy="562688"/>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9D8E4B-4E95-43CC-808C-56F07B375C96}">
      <dsp:nvSpPr>
        <dsp:cNvPr id="0" name=""/>
        <dsp:cNvSpPr/>
      </dsp:nvSpPr>
      <dsp:spPr>
        <a:xfrm>
          <a:off x="866694" y="968824"/>
          <a:ext cx="2992332" cy="689446"/>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6985"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Cleaning and community service by </a:t>
          </a:r>
          <a:r>
            <a:rPr lang="en-US" sz="1400" kern="1200" dirty="0" err="1" smtClean="0"/>
            <a:t>Soc</a:t>
          </a:r>
          <a:r>
            <a:rPr lang="en-US" sz="1400" kern="1200" dirty="0" smtClean="0"/>
            <a:t> Welfare Department’s volunteers</a:t>
          </a:r>
          <a:endParaRPr lang="en-US" sz="1400" kern="1200" dirty="0"/>
        </a:p>
      </dsp:txBody>
      <dsp:txXfrm>
        <a:off x="866694" y="968824"/>
        <a:ext cx="2992332" cy="689446"/>
      </dsp:txXfrm>
    </dsp:sp>
    <dsp:sp modelId="{2D68587B-64C8-4109-A956-413FC1335258}">
      <dsp:nvSpPr>
        <dsp:cNvPr id="0" name=""/>
        <dsp:cNvSpPr/>
      </dsp:nvSpPr>
      <dsp:spPr>
        <a:xfrm>
          <a:off x="407407" y="970950"/>
          <a:ext cx="713784" cy="723919"/>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69A72D-CA4F-4A42-9AF0-0A1C15357481}">
      <dsp:nvSpPr>
        <dsp:cNvPr id="0" name=""/>
        <dsp:cNvSpPr/>
      </dsp:nvSpPr>
      <dsp:spPr>
        <a:xfrm>
          <a:off x="611941" y="1786290"/>
          <a:ext cx="3252534" cy="689446"/>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6985" tIns="53340" rIns="53340" bIns="53340" numCol="1" spcCol="1270" anchor="ctr" anchorCtr="0">
          <a:noAutofit/>
        </a:bodyPr>
        <a:lstStyle/>
        <a:p>
          <a:pPr marL="117475" lvl="0" indent="-117475" algn="l" defTabSz="622300">
            <a:lnSpc>
              <a:spcPct val="90000"/>
            </a:lnSpc>
            <a:spcBef>
              <a:spcPct val="0"/>
            </a:spcBef>
            <a:spcAft>
              <a:spcPct val="35000"/>
            </a:spcAft>
          </a:pPr>
          <a:r>
            <a:rPr lang="en-US" sz="1400" kern="1200" dirty="0" smtClean="0"/>
            <a:t>  Intervention Crisis and psychological support by Psychologist and Counselors</a:t>
          </a:r>
          <a:endParaRPr lang="en-US" sz="1400" kern="1200" dirty="0"/>
        </a:p>
      </dsp:txBody>
      <dsp:txXfrm>
        <a:off x="611941" y="1786290"/>
        <a:ext cx="3252534" cy="689446"/>
      </dsp:txXfrm>
    </dsp:sp>
    <dsp:sp modelId="{0DD0137D-9B32-4906-97EE-D5F9851CE056}">
      <dsp:nvSpPr>
        <dsp:cNvPr id="0" name=""/>
        <dsp:cNvSpPr/>
      </dsp:nvSpPr>
      <dsp:spPr>
        <a:xfrm>
          <a:off x="365554" y="1749744"/>
          <a:ext cx="747364" cy="865923"/>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CF9D82-4391-416C-8B6A-B9BEC2DD05F3}">
      <dsp:nvSpPr>
        <dsp:cNvPr id="0" name=""/>
        <dsp:cNvSpPr/>
      </dsp:nvSpPr>
      <dsp:spPr>
        <a:xfrm>
          <a:off x="607197" y="2557835"/>
          <a:ext cx="3256506" cy="599156"/>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6985" tIns="53340" rIns="53340" bIns="53340" numCol="1" spcCol="1270" anchor="ctr" anchorCtr="0">
          <a:noAutofit/>
        </a:bodyPr>
        <a:lstStyle/>
        <a:p>
          <a:pPr marL="0" lvl="0" indent="0" algn="l" defTabSz="622300">
            <a:lnSpc>
              <a:spcPct val="90000"/>
            </a:lnSpc>
            <a:spcBef>
              <a:spcPct val="0"/>
            </a:spcBef>
            <a:spcAft>
              <a:spcPct val="35000"/>
            </a:spcAft>
          </a:pPr>
          <a:r>
            <a:rPr lang="en-US" sz="1400" kern="1200" dirty="0" smtClean="0"/>
            <a:t>Disaster’s Post-Mortem Meeting		</a:t>
          </a:r>
          <a:endParaRPr lang="en-US" sz="1400" kern="1200" dirty="0"/>
        </a:p>
      </dsp:txBody>
      <dsp:txXfrm>
        <a:off x="607197" y="2557835"/>
        <a:ext cx="3256506" cy="599156"/>
      </dsp:txXfrm>
    </dsp:sp>
    <dsp:sp modelId="{86A4C74F-45AE-498D-91C7-B69759C01B94}">
      <dsp:nvSpPr>
        <dsp:cNvPr id="0" name=""/>
        <dsp:cNvSpPr/>
      </dsp:nvSpPr>
      <dsp:spPr>
        <a:xfrm>
          <a:off x="373899" y="2628976"/>
          <a:ext cx="680831" cy="559748"/>
        </a:xfrm>
        <a:prstGeom prst="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6B3DFC5-601A-44FD-83BF-AB65D18E42D2}" type="datetimeFigureOut">
              <a:rPr lang="en-US" smtClean="0"/>
              <a:t>10/28/2018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2BF4089-D0C4-4089-B0E5-683C14544AA4}" type="slidenum">
              <a:rPr lang="en-US" smtClean="0"/>
              <a:t>‹#›</a:t>
            </a:fld>
            <a:endParaRPr lang="en-US"/>
          </a:p>
        </p:txBody>
      </p:sp>
    </p:spTree>
    <p:extLst>
      <p:ext uri="{BB962C8B-B14F-4D97-AF65-F5344CB8AC3E}">
        <p14:creationId xmlns:p14="http://schemas.microsoft.com/office/powerpoint/2010/main" val="233943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b="1" dirty="0" smtClean="0"/>
              <a:t>INTRODUCTION :</a:t>
            </a:r>
          </a:p>
          <a:p>
            <a:endParaRPr lang="en-US" b="1" dirty="0" smtClean="0"/>
          </a:p>
          <a:p>
            <a:pPr marL="228600" indent="-228600">
              <a:buAutoNum type="arabicPeriod"/>
            </a:pPr>
            <a:r>
              <a:rPr lang="en-US" b="0" dirty="0" smtClean="0"/>
              <a:t>The Social Welfare Department is an agency under the Ministry of Women, Family and Community Development.</a:t>
            </a:r>
          </a:p>
          <a:p>
            <a:pPr marL="228600" indent="-228600">
              <a:buAutoNum type="arabicPeriod"/>
            </a:pPr>
            <a:endParaRPr lang="en-US" b="0" dirty="0" smtClean="0"/>
          </a:p>
          <a:p>
            <a:pPr marL="228600" indent="-228600">
              <a:buAutoNum type="arabicPeriod"/>
            </a:pPr>
            <a:r>
              <a:rPr lang="en-US" b="0" dirty="0" smtClean="0"/>
              <a:t>Victims of natural disaster is one of the main target group under the Social Welfare Department as well as other target groups such as person with disabilities, older person, family and children.</a:t>
            </a:r>
            <a:endParaRPr lang="en-US" b="0" dirty="0"/>
          </a:p>
        </p:txBody>
      </p:sp>
      <p:sp>
        <p:nvSpPr>
          <p:cNvPr id="4" name="Slide Number Placeholder 3"/>
          <p:cNvSpPr>
            <a:spLocks noGrp="1"/>
          </p:cNvSpPr>
          <p:nvPr>
            <p:ph type="sldNum" sz="quarter" idx="10"/>
          </p:nvPr>
        </p:nvSpPr>
        <p:spPr/>
        <p:txBody>
          <a:bodyPr/>
          <a:lstStyle/>
          <a:p>
            <a:fld id="{B2BF4089-D0C4-4089-B0E5-683C14544AA4}" type="slidenum">
              <a:rPr lang="en-US" smtClean="0"/>
              <a:t>1</a:t>
            </a:fld>
            <a:endParaRPr lang="en-US"/>
          </a:p>
        </p:txBody>
      </p:sp>
    </p:spTree>
    <p:extLst>
      <p:ext uri="{BB962C8B-B14F-4D97-AF65-F5344CB8AC3E}">
        <p14:creationId xmlns:p14="http://schemas.microsoft.com/office/powerpoint/2010/main" val="78792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cap="none" baseline="0" dirty="0" smtClean="0"/>
              <a:t>ROLE AND RESPONSIBILITIES OF THE SOCIAL WELFARE DEPARTMENT :</a:t>
            </a:r>
          </a:p>
          <a:p>
            <a:endParaRPr lang="en-US" b="1" cap="none" baseline="0" dirty="0" smtClean="0"/>
          </a:p>
          <a:p>
            <a:r>
              <a:rPr lang="en-US" b="0" cap="none" baseline="0" dirty="0" smtClean="0"/>
              <a:t>The roles and responsibilities are subject to the direction from the National Security Council Directive No. 20.</a:t>
            </a:r>
          </a:p>
          <a:p>
            <a:r>
              <a:rPr lang="en-US" b="0" cap="none" baseline="0" dirty="0" smtClean="0"/>
              <a:t>(follow the slide)</a:t>
            </a:r>
          </a:p>
          <a:p>
            <a:r>
              <a:rPr lang="en-US" b="1" cap="none" baseline="0" dirty="0" smtClean="0"/>
              <a:t>B. DISASTER RELIEF GOODS IN THE EVACUATION CENTRES :</a:t>
            </a:r>
          </a:p>
          <a:p>
            <a:endParaRPr lang="en-US" b="1" cap="none" baseline="0" dirty="0" smtClean="0"/>
          </a:p>
          <a:p>
            <a:pPr marL="228600" indent="-228600">
              <a:buAutoNum type="arabicPeriod"/>
            </a:pPr>
            <a:r>
              <a:rPr lang="en-US" b="1" cap="none" baseline="0" dirty="0" smtClean="0"/>
              <a:t>BASIC REQUIREMENTS:</a:t>
            </a:r>
          </a:p>
          <a:p>
            <a:pPr marL="0" indent="0">
              <a:buNone/>
            </a:pPr>
            <a:r>
              <a:rPr lang="en-US" b="0" cap="none" baseline="0" dirty="0" smtClean="0"/>
              <a:t>a) Mats </a:t>
            </a:r>
          </a:p>
          <a:p>
            <a:pPr marL="0" indent="0">
              <a:buNone/>
            </a:pPr>
            <a:r>
              <a:rPr lang="en-US" b="0" cap="none" baseline="0" dirty="0" smtClean="0"/>
              <a:t>b) Blanket </a:t>
            </a:r>
          </a:p>
          <a:p>
            <a:pPr marL="0" indent="0">
              <a:buNone/>
            </a:pPr>
            <a:r>
              <a:rPr lang="en-US" b="0" cap="none" baseline="0" dirty="0" smtClean="0"/>
              <a:t>c) </a:t>
            </a:r>
            <a:r>
              <a:rPr lang="en-US" b="0" cap="none" baseline="0" dirty="0" err="1" smtClean="0"/>
              <a:t>Pelikat</a:t>
            </a:r>
            <a:r>
              <a:rPr lang="en-US" b="0" cap="none" baseline="0" dirty="0" smtClean="0"/>
              <a:t> </a:t>
            </a:r>
          </a:p>
          <a:p>
            <a:pPr marL="0" indent="0">
              <a:buNone/>
            </a:pPr>
            <a:r>
              <a:rPr lang="en-US" b="0" cap="none" baseline="0" dirty="0" smtClean="0"/>
              <a:t>d) Sarong</a:t>
            </a:r>
          </a:p>
          <a:p>
            <a:pPr marL="0" indent="0">
              <a:buNone/>
            </a:pPr>
            <a:r>
              <a:rPr lang="en-US" b="0" cap="none" baseline="0" dirty="0" smtClean="0"/>
              <a:t>e) Towel </a:t>
            </a:r>
          </a:p>
          <a:p>
            <a:pPr marL="0" indent="0">
              <a:buNone/>
            </a:pPr>
            <a:r>
              <a:rPr lang="en-US" b="0" cap="none" baseline="0" dirty="0" smtClean="0"/>
              <a:t>f) Comforter </a:t>
            </a:r>
          </a:p>
          <a:p>
            <a:pPr marL="0" indent="0">
              <a:buNone/>
            </a:pPr>
            <a:r>
              <a:rPr lang="en-US" b="0" cap="none" baseline="0" dirty="0" smtClean="0"/>
              <a:t>g) Hygiene Kit – toothpaste, toothbrush, soap, face towels, shampoo, comb  </a:t>
            </a:r>
          </a:p>
          <a:p>
            <a:pPr marL="0" indent="0">
              <a:buNone/>
            </a:pPr>
            <a:r>
              <a:rPr lang="en-US" b="0" cap="none" baseline="0" dirty="0" smtClean="0"/>
              <a:t>h) Refreshment Kit – Drinks, biscuit packet/bread</a:t>
            </a:r>
          </a:p>
          <a:p>
            <a:pPr marL="0" indent="0">
              <a:buNone/>
            </a:pPr>
            <a:endParaRPr lang="en-US" b="0" cap="none" baseline="0" dirty="0" smtClean="0"/>
          </a:p>
          <a:p>
            <a:pPr marL="0" indent="0">
              <a:buNone/>
            </a:pPr>
            <a:r>
              <a:rPr lang="en-US" b="1" cap="none" baseline="0" dirty="0" smtClean="0"/>
              <a:t>2. FOODS :</a:t>
            </a:r>
          </a:p>
          <a:p>
            <a:pPr marL="228600" indent="-228600">
              <a:buAutoNum type="alphaLcParenR"/>
            </a:pPr>
            <a:r>
              <a:rPr lang="en-US" b="0" cap="none" baseline="0" dirty="0" smtClean="0"/>
              <a:t>Rice </a:t>
            </a:r>
          </a:p>
          <a:p>
            <a:pPr marL="228600" indent="-228600">
              <a:buAutoNum type="alphaLcParenR"/>
            </a:pPr>
            <a:r>
              <a:rPr lang="en-US" b="0" cap="none" baseline="0" dirty="0" smtClean="0"/>
              <a:t>Sugar </a:t>
            </a:r>
          </a:p>
          <a:p>
            <a:pPr marL="228600" indent="-228600">
              <a:buAutoNum type="alphaLcParenR"/>
            </a:pPr>
            <a:r>
              <a:rPr lang="en-US" b="0" cap="none" baseline="0" dirty="0" smtClean="0"/>
              <a:t>Cooking oil </a:t>
            </a:r>
          </a:p>
          <a:p>
            <a:pPr marL="228600" indent="-228600">
              <a:buAutoNum type="alphaLcParenR"/>
            </a:pPr>
            <a:r>
              <a:rPr lang="en-US" b="0" cap="none" baseline="0" dirty="0" smtClean="0"/>
              <a:t>Salted Fish</a:t>
            </a:r>
          </a:p>
          <a:p>
            <a:pPr marL="228600" indent="-228600">
              <a:buAutoNum type="alphaLcParenR"/>
            </a:pPr>
            <a:r>
              <a:rPr lang="en-US" b="0" cap="none" baseline="0" dirty="0" smtClean="0"/>
              <a:t>Coffee/tea </a:t>
            </a:r>
          </a:p>
          <a:p>
            <a:pPr marL="228600" indent="-228600">
              <a:buAutoNum type="alphaLcParenR"/>
            </a:pPr>
            <a:r>
              <a:rPr lang="en-US" b="0" cap="none" baseline="0" dirty="0" smtClean="0"/>
              <a:t>Egg</a:t>
            </a:r>
          </a:p>
          <a:p>
            <a:pPr marL="228600" indent="-228600">
              <a:buAutoNum type="alphaLcParenR"/>
            </a:pPr>
            <a:r>
              <a:rPr lang="en-US" b="0" cap="none" baseline="0" dirty="0" smtClean="0"/>
              <a:t>Salted fish </a:t>
            </a:r>
          </a:p>
          <a:p>
            <a:pPr marL="228600" indent="-228600">
              <a:buAutoNum type="alphaLcParenR"/>
            </a:pPr>
            <a:r>
              <a:rPr lang="en-US" b="0" cap="none" baseline="0" dirty="0" smtClean="0"/>
              <a:t>Canned food </a:t>
            </a:r>
          </a:p>
          <a:p>
            <a:pPr marL="228600" indent="-228600">
              <a:buAutoNum type="alphaLcParenR"/>
            </a:pPr>
            <a:r>
              <a:rPr lang="en-US" b="0" cap="none" baseline="0" dirty="0" smtClean="0"/>
              <a:t>Flour </a:t>
            </a:r>
          </a:p>
          <a:p>
            <a:pPr marL="228600" indent="-228600">
              <a:buAutoNum type="alphaLcParenR"/>
            </a:pPr>
            <a:r>
              <a:rPr lang="en-US" b="0" cap="none" baseline="0" dirty="0" smtClean="0"/>
              <a:t>Bee </a:t>
            </a:r>
            <a:r>
              <a:rPr lang="en-US" b="0" cap="none" baseline="0" dirty="0" err="1" smtClean="0"/>
              <a:t>hoon</a:t>
            </a:r>
            <a:r>
              <a:rPr lang="en-US" b="0" cap="none" baseline="0" dirty="0" smtClean="0"/>
              <a:t> </a:t>
            </a:r>
          </a:p>
          <a:p>
            <a:pPr marL="228600" indent="-228600">
              <a:buAutoNum type="alphaLcParenR"/>
            </a:pPr>
            <a:r>
              <a:rPr lang="en-US" b="0" cap="none" baseline="0" dirty="0" smtClean="0"/>
              <a:t>Drinking water </a:t>
            </a:r>
          </a:p>
          <a:p>
            <a:pPr marL="228600" indent="-228600">
              <a:buAutoNum type="alphaLcParenR"/>
            </a:pPr>
            <a:r>
              <a:rPr lang="en-US" b="0" cap="none" baseline="0" dirty="0" smtClean="0"/>
              <a:t>Condensed milk </a:t>
            </a:r>
          </a:p>
          <a:p>
            <a:pPr marL="228600" indent="-228600">
              <a:buAutoNum type="alphaLcParenR"/>
            </a:pPr>
            <a:r>
              <a:rPr lang="en-US" b="0" cap="none" baseline="0" dirty="0" smtClean="0"/>
              <a:t>Biscuits </a:t>
            </a:r>
          </a:p>
          <a:p>
            <a:pPr marL="228600" indent="-228600">
              <a:buAutoNum type="alphaLcParenR"/>
            </a:pPr>
            <a:r>
              <a:rPr lang="en-US" b="0" cap="none" baseline="0" dirty="0" smtClean="0"/>
              <a:t>Sardines</a:t>
            </a:r>
          </a:p>
          <a:p>
            <a:pPr marL="0" indent="0">
              <a:buNone/>
            </a:pPr>
            <a:endParaRPr lang="en-US" b="0" cap="none" baseline="0" dirty="0" smtClean="0"/>
          </a:p>
          <a:p>
            <a:pPr marL="0" indent="0">
              <a:buNone/>
            </a:pPr>
            <a:r>
              <a:rPr lang="en-US" b="1" cap="none" baseline="0" dirty="0" smtClean="0"/>
              <a:t>3. ADDITIONAL REQUIREMENTS: </a:t>
            </a:r>
          </a:p>
          <a:p>
            <a:pPr marL="228600" indent="-228600">
              <a:buAutoNum type="alphaLcParenR"/>
            </a:pPr>
            <a:r>
              <a:rPr lang="en-US" b="0" cap="none" baseline="0" dirty="0" smtClean="0"/>
              <a:t>Foam mat </a:t>
            </a:r>
          </a:p>
          <a:p>
            <a:pPr marL="228600" indent="-228600">
              <a:buAutoNum type="alphaLcParenR"/>
            </a:pPr>
            <a:r>
              <a:rPr lang="en-US" b="0" cap="none" baseline="0" dirty="0" smtClean="0"/>
              <a:t>wheelchair </a:t>
            </a:r>
          </a:p>
          <a:p>
            <a:pPr marL="228600" indent="-228600">
              <a:buAutoNum type="alphaLcParenR"/>
            </a:pPr>
            <a:r>
              <a:rPr lang="en-US" b="0" cap="none" baseline="0" dirty="0" smtClean="0"/>
              <a:t>T-shirts </a:t>
            </a:r>
          </a:p>
          <a:p>
            <a:pPr marL="228600" indent="-228600">
              <a:buAutoNum type="alphaLcParenR"/>
            </a:pPr>
            <a:r>
              <a:rPr lang="en-US" b="0" cap="none" baseline="0" dirty="0" smtClean="0"/>
              <a:t>Disposable Diapers (Adult / Child)</a:t>
            </a:r>
          </a:p>
          <a:p>
            <a:pPr marL="228600" indent="-228600">
              <a:buAutoNum type="alphaLcParenR"/>
            </a:pPr>
            <a:r>
              <a:rPr lang="en-US" b="0" cap="none" baseline="0" dirty="0" smtClean="0"/>
              <a:t>Track Pants (adult/child) </a:t>
            </a:r>
          </a:p>
          <a:p>
            <a:pPr marL="228600" indent="-228600">
              <a:buAutoNum type="alphaLcParenR"/>
            </a:pPr>
            <a:r>
              <a:rPr lang="en-US" b="0" cap="none" baseline="0" dirty="0" smtClean="0"/>
              <a:t>Pads </a:t>
            </a:r>
          </a:p>
          <a:p>
            <a:pPr marL="228600" indent="-228600">
              <a:buAutoNum type="alphaLcParenR"/>
            </a:pPr>
            <a:r>
              <a:rPr lang="en-US" b="0" cap="none" baseline="0" dirty="0" smtClean="0"/>
              <a:t>Under wear</a:t>
            </a:r>
          </a:p>
          <a:p>
            <a:pPr marL="228600" indent="-228600">
              <a:buAutoNum type="alphaLcParenR"/>
            </a:pPr>
            <a:r>
              <a:rPr lang="en-US" b="0" cap="none" baseline="0" dirty="0" smtClean="0"/>
              <a:t>Pillow </a:t>
            </a:r>
          </a:p>
          <a:p>
            <a:pPr marL="228600" indent="-228600">
              <a:buAutoNum type="alphaLcParenR"/>
            </a:pPr>
            <a:r>
              <a:rPr lang="en-US" b="0" cap="none" baseline="0" dirty="0" smtClean="0"/>
              <a:t>Candles </a:t>
            </a:r>
          </a:p>
          <a:p>
            <a:pPr marL="228600" indent="-228600">
              <a:buAutoNum type="alphaLcParenR"/>
            </a:pPr>
            <a:r>
              <a:rPr lang="en-US" b="0" cap="none" baseline="0" dirty="0" smtClean="0"/>
              <a:t>Milk powder (Baby/ senior citizen) </a:t>
            </a:r>
          </a:p>
          <a:p>
            <a:pPr marL="228600" indent="-228600">
              <a:buAutoNum type="alphaLcParenR"/>
            </a:pPr>
            <a:r>
              <a:rPr lang="en-US" b="0" cap="none" baseline="0" dirty="0" smtClean="0"/>
              <a:t>Mattress (special needs victims)</a:t>
            </a:r>
          </a:p>
          <a:p>
            <a:pPr marL="0" indent="0">
              <a:buNone/>
            </a:pPr>
            <a:endParaRPr lang="en-US" b="0" cap="none" baseline="0" dirty="0" smtClean="0"/>
          </a:p>
          <a:p>
            <a:pPr marL="0" indent="0">
              <a:buNone/>
            </a:pPr>
            <a:r>
              <a:rPr lang="en-US" b="1" cap="none" baseline="0" dirty="0" smtClean="0"/>
              <a:t>C. REGISTER THE DISASTER VICTIMS FOR THE PURPOSE OF REHABILITATION :</a:t>
            </a:r>
          </a:p>
          <a:p>
            <a:pPr marL="0" indent="0">
              <a:buNone/>
            </a:pPr>
            <a:r>
              <a:rPr lang="en-US" b="0" cap="none" baseline="0" dirty="0" smtClean="0"/>
              <a:t>Registration of disaster victims is essential to ensure that they are given appropriate assistance at the Evacuation </a:t>
            </a:r>
            <a:r>
              <a:rPr lang="en-US" b="0" cap="none" baseline="0" dirty="0" err="1" smtClean="0"/>
              <a:t>Centres</a:t>
            </a:r>
            <a:r>
              <a:rPr lang="en-US" b="0" cap="none" baseline="0" dirty="0" smtClean="0"/>
              <a:t> and Long Term Disaster Assistance after they return to their homes</a:t>
            </a:r>
            <a:r>
              <a:rPr lang="en-US" b="1" cap="none" baseline="0" dirty="0" smtClean="0"/>
              <a:t>.</a:t>
            </a:r>
          </a:p>
          <a:p>
            <a:pPr marL="0" indent="0">
              <a:buNone/>
            </a:pPr>
            <a:r>
              <a:rPr lang="en-US" b="0" cap="none" baseline="0" dirty="0" smtClean="0"/>
              <a:t>There are various categories of assistance provided to disaster victims by either the Federal Government or the State Government. This support is also different between States in Malaysia.</a:t>
            </a:r>
          </a:p>
          <a:p>
            <a:pPr marL="0" indent="0">
              <a:buNone/>
            </a:pPr>
            <a:endParaRPr lang="en-US" b="0" cap="none" baseline="0" dirty="0" smtClean="0"/>
          </a:p>
          <a:p>
            <a:pPr marL="0" indent="0">
              <a:buNone/>
            </a:pPr>
            <a:r>
              <a:rPr lang="en-US" b="1" cap="none" baseline="0" dirty="0" smtClean="0"/>
              <a:t>D. PERKHIDMATAN INTERVENSI KRISIS DAN SOKONGAN PSIKOLOGIKAL :</a:t>
            </a:r>
          </a:p>
          <a:p>
            <a:pPr marL="0" indent="0">
              <a:buNone/>
            </a:pPr>
            <a:endParaRPr lang="en-US" b="1" cap="none" baseline="0" dirty="0" smtClean="0"/>
          </a:p>
          <a:p>
            <a:pPr marL="228600" indent="-228600">
              <a:buAutoNum type="alphaLcParenR"/>
            </a:pPr>
            <a:r>
              <a:rPr lang="en-US" b="0" cap="none" baseline="0" dirty="0" smtClean="0"/>
              <a:t>Psychologist/Counselor of the Social Welfare Department will co-ordinate the Crisis Intervention Services and Psychological Support to the victims  in the evacuation </a:t>
            </a:r>
            <a:r>
              <a:rPr lang="en-US" b="0" cap="none" baseline="0" dirty="0" err="1" smtClean="0"/>
              <a:t>centres</a:t>
            </a:r>
            <a:r>
              <a:rPr lang="en-US" b="0" cap="none" baseline="0" dirty="0" smtClean="0"/>
              <a:t> and  further counselling after the victims return home.</a:t>
            </a:r>
          </a:p>
          <a:p>
            <a:pPr marL="228600" indent="-228600">
              <a:buAutoNum type="alphaLcParenR"/>
            </a:pPr>
            <a:r>
              <a:rPr lang="en-US" b="0" cap="none" baseline="0" dirty="0" smtClean="0"/>
              <a:t>This officer will work with counsellors from various agencies and volunteers to assist victims and offer the psychological support.</a:t>
            </a:r>
            <a:endParaRPr lang="en-US" b="0" cap="none" baseline="0" dirty="0"/>
          </a:p>
        </p:txBody>
      </p:sp>
      <p:sp>
        <p:nvSpPr>
          <p:cNvPr id="4" name="Slide Number Placeholder 3"/>
          <p:cNvSpPr>
            <a:spLocks noGrp="1"/>
          </p:cNvSpPr>
          <p:nvPr>
            <p:ph type="sldNum" sz="quarter" idx="10"/>
          </p:nvPr>
        </p:nvSpPr>
        <p:spPr/>
        <p:txBody>
          <a:bodyPr/>
          <a:lstStyle/>
          <a:p>
            <a:fld id="{B2BF4089-D0C4-4089-B0E5-683C14544AA4}" type="slidenum">
              <a:rPr lang="en-US" smtClean="0"/>
              <a:t>2</a:t>
            </a:fld>
            <a:endParaRPr lang="en-US"/>
          </a:p>
        </p:txBody>
      </p:sp>
    </p:spTree>
    <p:extLst>
      <p:ext uri="{BB962C8B-B14F-4D97-AF65-F5344CB8AC3E}">
        <p14:creationId xmlns:p14="http://schemas.microsoft.com/office/powerpoint/2010/main" val="2118745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appointment of the community leaders/ Head of Department/ Agency / Headmasters and other qualified as Coordinator in the Evacuation</a:t>
            </a:r>
            <a:r>
              <a:rPr lang="en-US" baseline="0" dirty="0" smtClean="0"/>
              <a:t> </a:t>
            </a:r>
            <a:r>
              <a:rPr lang="en-US" baseline="0" dirty="0" err="1" smtClean="0"/>
              <a:t>Centres</a:t>
            </a:r>
            <a:r>
              <a:rPr lang="en-US" dirty="0" smtClean="0"/>
              <a:t>: </a:t>
            </a:r>
          </a:p>
          <a:p>
            <a:pPr marL="0" indent="0">
              <a:buNone/>
            </a:pPr>
            <a:r>
              <a:rPr lang="en-US" dirty="0" smtClean="0"/>
              <a:t>      a) community leaders more recognize and understand the socio-culture of their members in the</a:t>
            </a:r>
            <a:r>
              <a:rPr lang="en-US" baseline="0" dirty="0" smtClean="0"/>
              <a:t> </a:t>
            </a:r>
            <a:r>
              <a:rPr lang="en-US" dirty="0" smtClean="0"/>
              <a:t>communities;       </a:t>
            </a:r>
          </a:p>
          <a:p>
            <a:pPr marL="0" indent="0">
              <a:buNone/>
            </a:pPr>
            <a:r>
              <a:rPr lang="en-US" dirty="0" smtClean="0"/>
              <a:t>      b) they are influential and respected by community members.</a:t>
            </a:r>
          </a:p>
          <a:p>
            <a:pPr marL="0" indent="0">
              <a:buNone/>
            </a:pPr>
            <a:endParaRPr lang="en-US" b="1" dirty="0" smtClean="0"/>
          </a:p>
          <a:p>
            <a:pPr marL="0" indent="0">
              <a:buNone/>
            </a:pPr>
            <a:r>
              <a:rPr lang="en-US" b="0" dirty="0" smtClean="0"/>
              <a:t>2. Appointment of members of the community/departments in the district to be members of the Committee</a:t>
            </a:r>
            <a:r>
              <a:rPr lang="en-US" b="0" baseline="0" dirty="0" smtClean="0"/>
              <a:t> in the </a:t>
            </a:r>
            <a:r>
              <a:rPr lang="en-US" b="0" dirty="0" smtClean="0"/>
              <a:t>Evacuation Center</a:t>
            </a:r>
            <a:r>
              <a:rPr lang="en-US" b="0" baseline="0" dirty="0" smtClean="0"/>
              <a:t> :</a:t>
            </a:r>
            <a:r>
              <a:rPr lang="en-US" b="0" dirty="0" smtClean="0"/>
              <a:t> </a:t>
            </a:r>
          </a:p>
          <a:p>
            <a:pPr marL="0" indent="0">
              <a:buNone/>
            </a:pPr>
            <a:r>
              <a:rPr lang="en-US" b="0" baseline="0" dirty="0" smtClean="0"/>
              <a:t>    a</a:t>
            </a:r>
            <a:r>
              <a:rPr lang="en-US" b="0" dirty="0" smtClean="0"/>
              <a:t>) community members have</a:t>
            </a:r>
            <a:r>
              <a:rPr lang="en-US" b="0" baseline="0" dirty="0" smtClean="0"/>
              <a:t> a </a:t>
            </a:r>
            <a:r>
              <a:rPr lang="en-US" b="0" dirty="0" smtClean="0"/>
              <a:t>better understand the needs in their own community;</a:t>
            </a:r>
          </a:p>
          <a:p>
            <a:pPr marL="0" indent="0">
              <a:buNone/>
            </a:pPr>
            <a:r>
              <a:rPr lang="en-US" b="0" dirty="0" smtClean="0"/>
              <a:t>    b) More</a:t>
            </a:r>
            <a:r>
              <a:rPr lang="en-US" b="0" baseline="0" dirty="0" smtClean="0"/>
              <a:t> </a:t>
            </a:r>
            <a:r>
              <a:rPr lang="en-US" b="0" dirty="0" smtClean="0"/>
              <a:t>easier to get cooperation</a:t>
            </a:r>
            <a:r>
              <a:rPr lang="en-US" b="0" baseline="0" dirty="0" smtClean="0"/>
              <a:t> from </a:t>
            </a:r>
            <a:r>
              <a:rPr lang="en-US" b="0" dirty="0" smtClean="0"/>
              <a:t>members of the community in the management of activities in the Evacuation</a:t>
            </a:r>
            <a:r>
              <a:rPr lang="en-US" b="0" baseline="0" dirty="0" smtClean="0"/>
              <a:t> </a:t>
            </a:r>
            <a:r>
              <a:rPr lang="en-US" b="0" baseline="0" dirty="0" err="1" smtClean="0"/>
              <a:t>Centres</a:t>
            </a:r>
            <a:r>
              <a:rPr lang="en-US" b="0" dirty="0" smtClean="0"/>
              <a:t>.</a:t>
            </a:r>
          </a:p>
          <a:p>
            <a:pPr marL="0" indent="0">
              <a:buNone/>
            </a:pPr>
            <a:endParaRPr lang="en-US" b="0" dirty="0" smtClean="0"/>
          </a:p>
          <a:p>
            <a:pPr marL="0" indent="0">
              <a:buNone/>
            </a:pPr>
            <a:r>
              <a:rPr lang="en-US" b="0" dirty="0" smtClean="0"/>
              <a:t>3. The Social Welfare Department also organize Training and Simulated Disasters by engaging various agencies that involve in the management of the Evacuation </a:t>
            </a:r>
            <a:r>
              <a:rPr lang="en-US" b="0" dirty="0" err="1" smtClean="0"/>
              <a:t>Centres</a:t>
            </a:r>
            <a:r>
              <a:rPr lang="en-US" b="0" dirty="0" smtClean="0"/>
              <a:t> and also members of the community so that they are aware of the need for disaster preparedness.</a:t>
            </a:r>
          </a:p>
          <a:p>
            <a:pPr marL="0" indent="0">
              <a:buNone/>
            </a:pPr>
            <a:endParaRPr lang="en-US" b="0" dirty="0" smtClean="0"/>
          </a:p>
          <a:p>
            <a:pPr marL="0" indent="0">
              <a:buNone/>
            </a:pPr>
            <a:r>
              <a:rPr lang="en-US" b="0" dirty="0" smtClean="0"/>
              <a:t>4. Post Disaster Activities such as clearing disaster victim’s houses especially for the senior citizens and people with disabilities are given attention by the Social Welfare Department. </a:t>
            </a:r>
          </a:p>
          <a:p>
            <a:pPr marL="0" indent="0">
              <a:buNone/>
            </a:pPr>
            <a:r>
              <a:rPr lang="en-US" b="0" dirty="0" smtClean="0"/>
              <a:t>    This activity will involve various government agencies, Voluntary bodies, Charitable, volunteer and members of the community itself. They will work cleaning up their homes and communities.</a:t>
            </a:r>
          </a:p>
          <a:p>
            <a:pPr marL="0" indent="0">
              <a:buNone/>
            </a:pPr>
            <a:endParaRPr lang="en-US" b="0" dirty="0" smtClean="0"/>
          </a:p>
          <a:p>
            <a:pPr marL="0" indent="0">
              <a:buNone/>
            </a:pPr>
            <a:r>
              <a:rPr lang="en-US" b="0" dirty="0" smtClean="0"/>
              <a:t>5. Using the expertise available in the community to manage the disaster victims either during the disaster or its aftermath.     </a:t>
            </a:r>
          </a:p>
          <a:p>
            <a:pPr marL="0" indent="0">
              <a:buNone/>
            </a:pPr>
            <a:r>
              <a:rPr lang="en-US" b="0" dirty="0" smtClean="0"/>
              <a:t>    For example: </a:t>
            </a:r>
          </a:p>
          <a:p>
            <a:pPr marL="0" indent="0">
              <a:buNone/>
            </a:pPr>
            <a:r>
              <a:rPr lang="en-US" b="0" dirty="0" smtClean="0"/>
              <a:t>      a) The Social Welfare Department has set up the “Psychological Support Team” consisting of Psychological Officer or Counselor in the community to help the disaster victims that</a:t>
            </a:r>
            <a:r>
              <a:rPr lang="en-US" b="0" baseline="0" dirty="0" smtClean="0"/>
              <a:t> </a:t>
            </a:r>
            <a:r>
              <a:rPr lang="en-US" b="0" dirty="0" smtClean="0"/>
              <a:t>need psychological support or traumas</a:t>
            </a:r>
            <a:r>
              <a:rPr lang="en-US" b="0" baseline="0" dirty="0" smtClean="0"/>
              <a:t> after the disaster.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startAt="6"/>
              <a:tabLst/>
              <a:defRPr/>
            </a:pPr>
            <a:r>
              <a:rPr lang="en-US" b="0" baseline="0" dirty="0" smtClean="0"/>
              <a:t>Participation of community members and victims of the disaster itself in helping in the Evacuation </a:t>
            </a:r>
            <a:r>
              <a:rPr lang="en-US" b="0" baseline="0" dirty="0" err="1" smtClean="0"/>
              <a:t>Centres</a:t>
            </a:r>
            <a:r>
              <a:rPr lang="en-US" b="0" baseline="0" dirty="0" smtClean="0"/>
              <a:t> activities are also strongly encouraged especially in cooking, hygiene, safety of the evacuation </a:t>
            </a:r>
            <a:r>
              <a:rPr lang="en-US" b="0" baseline="0" dirty="0" err="1" smtClean="0"/>
              <a:t>centres</a:t>
            </a:r>
            <a:r>
              <a:rPr lang="en-US" b="0" baseline="0" dirty="0" smtClean="0"/>
              <a:t> from any intrusions and nuisance.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Members of the community through Volunteers that are registered with the Social Welfare Department also placed in Depot or Store for helping to distributing food supplies and stocks.</a:t>
            </a:r>
          </a:p>
          <a:p>
            <a:pPr marL="0" indent="0">
              <a:buNone/>
            </a:pPr>
            <a:endParaRPr lang="en-US" b="0" dirty="0"/>
          </a:p>
        </p:txBody>
      </p:sp>
      <p:sp>
        <p:nvSpPr>
          <p:cNvPr id="4" name="Slide Number Placeholder 3"/>
          <p:cNvSpPr>
            <a:spLocks noGrp="1"/>
          </p:cNvSpPr>
          <p:nvPr>
            <p:ph type="sldNum" sz="quarter" idx="10"/>
          </p:nvPr>
        </p:nvSpPr>
        <p:spPr/>
        <p:txBody>
          <a:bodyPr/>
          <a:lstStyle/>
          <a:p>
            <a:fld id="{B2BF4089-D0C4-4089-B0E5-683C14544AA4}" type="slidenum">
              <a:rPr lang="en-US" smtClean="0"/>
              <a:t>4</a:t>
            </a:fld>
            <a:endParaRPr lang="en-US"/>
          </a:p>
        </p:txBody>
      </p:sp>
    </p:spTree>
    <p:extLst>
      <p:ext uri="{BB962C8B-B14F-4D97-AF65-F5344CB8AC3E}">
        <p14:creationId xmlns:p14="http://schemas.microsoft.com/office/powerpoint/2010/main" val="3259965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err="1" smtClean="0"/>
              <a:t>Appoinment</a:t>
            </a:r>
            <a:r>
              <a:rPr lang="en-US" dirty="0" smtClean="0"/>
              <a:t> of the Community Leaders as a Supervisor in the Evacuation Centers.</a:t>
            </a:r>
          </a:p>
          <a:p>
            <a:endParaRPr lang="en-US" dirty="0" smtClean="0"/>
          </a:p>
          <a:p>
            <a:r>
              <a:rPr lang="en-US" dirty="0" smtClean="0"/>
              <a:t>There are 7 Committees in</a:t>
            </a:r>
            <a:r>
              <a:rPr lang="en-US" baseline="0" dirty="0" smtClean="0"/>
              <a:t> the Evacuation </a:t>
            </a:r>
            <a:r>
              <a:rPr lang="en-US" baseline="0" dirty="0" err="1" smtClean="0"/>
              <a:t>Centres</a:t>
            </a:r>
            <a:r>
              <a:rPr lang="en-US" baseline="0" dirty="0" smtClean="0"/>
              <a:t> : ( As in the slides)</a:t>
            </a:r>
            <a:endParaRPr lang="en-US" dirty="0"/>
          </a:p>
        </p:txBody>
      </p:sp>
      <p:sp>
        <p:nvSpPr>
          <p:cNvPr id="4" name="Slide Number Placeholder 3"/>
          <p:cNvSpPr>
            <a:spLocks noGrp="1"/>
          </p:cNvSpPr>
          <p:nvPr>
            <p:ph type="sldNum" sz="quarter" idx="10"/>
          </p:nvPr>
        </p:nvSpPr>
        <p:spPr/>
        <p:txBody>
          <a:bodyPr/>
          <a:lstStyle/>
          <a:p>
            <a:fld id="{B2BF4089-D0C4-4089-B0E5-683C14544AA4}" type="slidenum">
              <a:rPr lang="en-US" smtClean="0"/>
              <a:t>5</a:t>
            </a:fld>
            <a:endParaRPr lang="en-US"/>
          </a:p>
        </p:txBody>
      </p:sp>
    </p:spTree>
    <p:extLst>
      <p:ext uri="{BB962C8B-B14F-4D97-AF65-F5344CB8AC3E}">
        <p14:creationId xmlns:p14="http://schemas.microsoft.com/office/powerpoint/2010/main" val="96739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are involving the Community Leaders and members of the community in the Disaster </a:t>
            </a:r>
            <a:r>
              <a:rPr lang="en-US" dirty="0" err="1" smtClean="0"/>
              <a:t>Prepredness</a:t>
            </a:r>
            <a:r>
              <a:rPr lang="en-US" dirty="0" smtClean="0"/>
              <a:t> Simulation to make sure they are always in the </a:t>
            </a:r>
            <a:r>
              <a:rPr lang="en-US" dirty="0" err="1" smtClean="0"/>
              <a:t>prepredness</a:t>
            </a:r>
            <a:r>
              <a:rPr lang="en-US" dirty="0" smtClean="0"/>
              <a:t> situation.</a:t>
            </a:r>
            <a:endParaRPr lang="en-US" dirty="0"/>
          </a:p>
        </p:txBody>
      </p:sp>
      <p:sp>
        <p:nvSpPr>
          <p:cNvPr id="4" name="Slide Number Placeholder 3"/>
          <p:cNvSpPr>
            <a:spLocks noGrp="1"/>
          </p:cNvSpPr>
          <p:nvPr>
            <p:ph type="sldNum" sz="quarter" idx="10"/>
          </p:nvPr>
        </p:nvSpPr>
        <p:spPr/>
        <p:txBody>
          <a:bodyPr/>
          <a:lstStyle/>
          <a:p>
            <a:fld id="{B2BF4089-D0C4-4089-B0E5-683C14544AA4}" type="slidenum">
              <a:rPr lang="en-US" smtClean="0"/>
              <a:t>6</a:t>
            </a:fld>
            <a:endParaRPr lang="en-US"/>
          </a:p>
        </p:txBody>
      </p:sp>
    </p:spTree>
    <p:extLst>
      <p:ext uri="{BB962C8B-B14F-4D97-AF65-F5344CB8AC3E}">
        <p14:creationId xmlns:p14="http://schemas.microsoft.com/office/powerpoint/2010/main" val="1901432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participation of the Psychological Support Team in providing services to victims of a disaster.</a:t>
            </a:r>
            <a:endParaRPr lang="en-US" dirty="0"/>
          </a:p>
        </p:txBody>
      </p:sp>
      <p:sp>
        <p:nvSpPr>
          <p:cNvPr id="4" name="Slide Number Placeholder 3"/>
          <p:cNvSpPr>
            <a:spLocks noGrp="1"/>
          </p:cNvSpPr>
          <p:nvPr>
            <p:ph type="sldNum" sz="quarter" idx="10"/>
          </p:nvPr>
        </p:nvSpPr>
        <p:spPr/>
        <p:txBody>
          <a:bodyPr/>
          <a:lstStyle/>
          <a:p>
            <a:fld id="{B2BF4089-D0C4-4089-B0E5-683C14544AA4}" type="slidenum">
              <a:rPr lang="en-US" smtClean="0"/>
              <a:t>8</a:t>
            </a:fld>
            <a:endParaRPr lang="en-US"/>
          </a:p>
        </p:txBody>
      </p:sp>
    </p:spTree>
    <p:extLst>
      <p:ext uri="{BB962C8B-B14F-4D97-AF65-F5344CB8AC3E}">
        <p14:creationId xmlns:p14="http://schemas.microsoft.com/office/powerpoint/2010/main" val="135034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Volunteers who are registered with the Social Welfare Department will be mobilized in volunteer activities after the disaster.</a:t>
            </a:r>
            <a:endParaRPr lang="en-US" dirty="0"/>
          </a:p>
        </p:txBody>
      </p:sp>
      <p:sp>
        <p:nvSpPr>
          <p:cNvPr id="4" name="Slide Number Placeholder 3"/>
          <p:cNvSpPr>
            <a:spLocks noGrp="1"/>
          </p:cNvSpPr>
          <p:nvPr>
            <p:ph type="sldNum" sz="quarter" idx="10"/>
          </p:nvPr>
        </p:nvSpPr>
        <p:spPr/>
        <p:txBody>
          <a:bodyPr/>
          <a:lstStyle/>
          <a:p>
            <a:fld id="{B2BF4089-D0C4-4089-B0E5-683C14544AA4}" type="slidenum">
              <a:rPr lang="en-US" smtClean="0"/>
              <a:t>9</a:t>
            </a:fld>
            <a:endParaRPr lang="en-US"/>
          </a:p>
        </p:txBody>
      </p:sp>
    </p:spTree>
    <p:extLst>
      <p:ext uri="{BB962C8B-B14F-4D97-AF65-F5344CB8AC3E}">
        <p14:creationId xmlns:p14="http://schemas.microsoft.com/office/powerpoint/2010/main" val="1341462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F4089-D0C4-4089-B0E5-683C14544AA4}" type="slidenum">
              <a:rPr lang="en-US" smtClean="0"/>
              <a:t>10</a:t>
            </a:fld>
            <a:endParaRPr lang="en-US"/>
          </a:p>
        </p:txBody>
      </p:sp>
    </p:spTree>
    <p:extLst>
      <p:ext uri="{BB962C8B-B14F-4D97-AF65-F5344CB8AC3E}">
        <p14:creationId xmlns:p14="http://schemas.microsoft.com/office/powerpoint/2010/main" val="1870691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D9CE9AF-B23E-4993-AF67-15C56BBCF818}" type="datetime1">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28/10/2018</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6E9EAE-986F-481B-A5EA-323301F48CF5}" type="slidenum">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1743821"/>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B9FA675-E00A-4924-B675-70AF28051443}" type="datetime1">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28/10/2018</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6E9EAE-986F-481B-A5EA-323301F48CF5}" type="slidenum">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83763077"/>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7AB2EF3-DCA4-46E8-8E89-2C5F83355F63}" type="datetime1">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28/10/2018</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6E9EAE-986F-481B-A5EA-323301F48CF5}" type="slidenum">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0477639"/>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51A6EFE-3CC3-4875-A22F-7F84818300FD}" type="datetime1">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28/10/2018</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6E9EAE-986F-481B-A5EA-323301F48CF5}" type="slidenum">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78266954"/>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63D7E70-6EC9-4E93-BD48-7D8ED4645B7F}" type="datetime1">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28/10/2018</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6E9EAE-986F-481B-A5EA-323301F48CF5}" type="slidenum">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0785644"/>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D0E00-8D91-45F6-A0AA-CC781DDAC8EB}" type="datetime1">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28/10/2018</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6E9EAE-986F-481B-A5EA-323301F48CF5}" type="slidenum">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63774492"/>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D9096D-7D47-49E3-8083-4DF7363288FE}" type="datetime1">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28/10/2018</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6E9EAE-986F-481B-A5EA-323301F48CF5}" type="slidenum">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62306076"/>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AB184C-6E74-4396-80CB-BCA2211CACF9}" type="datetime1">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28/10/2018</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6E9EAE-986F-481B-A5EA-323301F48CF5}" type="slidenum">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0831862"/>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8C4F29-B616-472D-84E3-43CE945F1375}" type="datetime1">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28/10/2018</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6E9EAE-986F-481B-A5EA-323301F48CF5}" type="slidenum">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9593786"/>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C31644-6EC7-4F70-87D6-27957A791AF3}" type="datetime1">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28/10/2018</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6E9EAE-986F-481B-A5EA-323301F48CF5}" type="slidenum">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0675473"/>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8EB38C-7E35-4F20-8FCD-B41D8E031042}" type="datetime1">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28/10/2018</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6E9EAE-986F-481B-A5EA-323301F48CF5}" type="slidenum">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524899"/>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10/28/2018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EB89A98-7475-4755-8132-CF5D93493CD0}" type="datetime1">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28/10/2018</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F6E9EAE-986F-481B-A5EA-323301F48CF5}" type="slidenum">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075920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6.emf"/><Relationship Id="rId16" Type="http://schemas.openxmlformats.org/officeDocument/2006/relationships/diagramColors" Target="../diagrams/colors3.xml"/><Relationship Id="rId1" Type="http://schemas.openxmlformats.org/officeDocument/2006/relationships/slideLayout" Target="../slideLayouts/slideLayout1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COMMUNITY BASED DISASTER RISK MANAGEMENT IN MALAYSIA</a:t>
            </a:r>
            <a:r>
              <a:rPr lang="en-US" dirty="0" smtClean="0"/>
              <a:t>:</a:t>
            </a:r>
            <a:br>
              <a:rPr lang="en-US" dirty="0" smtClean="0"/>
            </a:br>
            <a:r>
              <a:rPr lang="en-US" sz="3100" dirty="0" smtClean="0"/>
              <a:t>Roles of ministry of women, family and community development</a:t>
            </a:r>
            <a:endParaRPr lang="en-US" sz="3100" dirty="0"/>
          </a:p>
        </p:txBody>
      </p:sp>
      <p:sp>
        <p:nvSpPr>
          <p:cNvPr id="3" name="Subtitle 2"/>
          <p:cNvSpPr>
            <a:spLocks noGrp="1"/>
          </p:cNvSpPr>
          <p:nvPr>
            <p:ph type="subTitle" idx="1"/>
          </p:nvPr>
        </p:nvSpPr>
        <p:spPr/>
        <p:txBody>
          <a:bodyPr/>
          <a:lstStyle/>
          <a:p>
            <a:r>
              <a:rPr lang="en-US" b="1" dirty="0" smtClean="0">
                <a:solidFill>
                  <a:srgbClr val="FF0000"/>
                </a:solidFill>
              </a:rPr>
              <a:t>SOCIAL WELFARE DEPARTMENT OF MALAYSIA</a:t>
            </a:r>
            <a:endParaRPr lang="en-US" b="1" dirty="0">
              <a:solidFill>
                <a:srgbClr val="FF0000"/>
              </a:solidFill>
            </a:endParaRPr>
          </a:p>
        </p:txBody>
      </p:sp>
    </p:spTree>
    <p:extLst>
      <p:ext uri="{BB962C8B-B14F-4D97-AF65-F5344CB8AC3E}">
        <p14:creationId xmlns:p14="http://schemas.microsoft.com/office/powerpoint/2010/main" val="4019539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36210"/>
          </a:xfrm>
        </p:spPr>
        <p:txBody>
          <a:bodyPr/>
          <a:lstStyle/>
          <a:p>
            <a:r>
              <a:rPr lang="en-US" b="1" dirty="0" smtClean="0"/>
              <a:t>Issues and challenges:</a:t>
            </a:r>
            <a:endParaRPr lang="en-US" b="1" dirty="0"/>
          </a:p>
        </p:txBody>
      </p:sp>
      <p:sp>
        <p:nvSpPr>
          <p:cNvPr id="3" name="Content Placeholder 2"/>
          <p:cNvSpPr>
            <a:spLocks noGrp="1"/>
          </p:cNvSpPr>
          <p:nvPr>
            <p:ph sz="quarter" idx="13"/>
          </p:nvPr>
        </p:nvSpPr>
        <p:spPr>
          <a:xfrm>
            <a:off x="913774" y="1521230"/>
            <a:ext cx="10363826" cy="4269970"/>
          </a:xfrm>
        </p:spPr>
        <p:txBody>
          <a:bodyPr/>
          <a:lstStyle/>
          <a:p>
            <a:r>
              <a:rPr lang="en-US" b="1" dirty="0" smtClean="0"/>
              <a:t>VOLUNTEERS are not Our permanent STAFF – </a:t>
            </a:r>
            <a:r>
              <a:rPr lang="en-US" dirty="0" smtClean="0"/>
              <a:t>need to ATTEND their official duties during disaster period</a:t>
            </a:r>
          </a:p>
          <a:p>
            <a:r>
              <a:rPr lang="en-US" b="1" dirty="0" smtClean="0"/>
              <a:t> do not understand the role and duties of the Department – </a:t>
            </a:r>
            <a:r>
              <a:rPr lang="en-US" dirty="0" smtClean="0"/>
              <a:t>NEED MORE exposure and training</a:t>
            </a:r>
          </a:p>
          <a:p>
            <a:r>
              <a:rPr lang="en-US" b="1" dirty="0"/>
              <a:t> </a:t>
            </a:r>
            <a:r>
              <a:rPr lang="en-US" b="1" dirty="0" err="1" smtClean="0"/>
              <a:t>DON’t</a:t>
            </a:r>
            <a:r>
              <a:rPr lang="en-US" b="1" dirty="0" smtClean="0"/>
              <a:t> HAVE SPECIALITIES AS A VOLUNTEER - </a:t>
            </a:r>
            <a:r>
              <a:rPr lang="en-US" dirty="0" smtClean="0"/>
              <a:t>allowances/uniform/insurance ETC</a:t>
            </a:r>
          </a:p>
          <a:p>
            <a:r>
              <a:rPr lang="en-US" b="1" dirty="0"/>
              <a:t> </a:t>
            </a:r>
            <a:r>
              <a:rPr lang="en-US" b="1" dirty="0" smtClean="0"/>
              <a:t>time Constraints to </a:t>
            </a:r>
            <a:r>
              <a:rPr lang="en-US" b="1" smtClean="0"/>
              <a:t>be a </a:t>
            </a:r>
            <a:r>
              <a:rPr lang="en-US" b="1" dirty="0" smtClean="0"/>
              <a:t>volunteer</a:t>
            </a:r>
            <a:endParaRPr lang="en-US" dirty="0"/>
          </a:p>
        </p:txBody>
      </p:sp>
    </p:spTree>
    <p:extLst>
      <p:ext uri="{BB962C8B-B14F-4D97-AF65-F5344CB8AC3E}">
        <p14:creationId xmlns:p14="http://schemas.microsoft.com/office/powerpoint/2010/main" val="851313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4237" y="1657350"/>
            <a:ext cx="5343525" cy="3543300"/>
          </a:xfrm>
          <a:prstGeom prst="rect">
            <a:avLst/>
          </a:prstGeom>
        </p:spPr>
      </p:pic>
    </p:spTree>
    <p:extLst>
      <p:ext uri="{BB962C8B-B14F-4D97-AF65-F5344CB8AC3E}">
        <p14:creationId xmlns:p14="http://schemas.microsoft.com/office/powerpoint/2010/main" val="3332825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79379" y="2653823"/>
            <a:ext cx="13956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solidFill>
                  <a:prstClr val="white"/>
                </a:solidFill>
                <a:effectLst/>
                <a:uLnTx/>
                <a:uFillTx/>
                <a:latin typeface="Dense" panose="02000000000000000000" pitchFamily="50" charset="0"/>
                <a:ea typeface="+mn-ea"/>
                <a:cs typeface="+mn-cs"/>
              </a:rPr>
              <a:t>20 OKTOBER 15</a:t>
            </a:r>
          </a:p>
        </p:txBody>
      </p:sp>
      <p:sp>
        <p:nvSpPr>
          <p:cNvPr id="16" name="TextBox 15"/>
          <p:cNvSpPr txBox="1"/>
          <p:nvPr/>
        </p:nvSpPr>
        <p:spPr>
          <a:xfrm>
            <a:off x="2796905" y="3852970"/>
            <a:ext cx="13956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solidFill>
                  <a:prstClr val="white"/>
                </a:solidFill>
                <a:effectLst/>
                <a:uLnTx/>
                <a:uFillTx/>
                <a:latin typeface="Dense" panose="02000000000000000000" pitchFamily="50" charset="0"/>
                <a:ea typeface="+mn-ea"/>
                <a:cs typeface="+mn-cs"/>
              </a:rPr>
              <a:t>11 NOVEMBER 15</a:t>
            </a:r>
          </a:p>
        </p:txBody>
      </p:sp>
      <p:sp>
        <p:nvSpPr>
          <p:cNvPr id="18" name="TextBox 17"/>
          <p:cNvSpPr txBox="1"/>
          <p:nvPr/>
        </p:nvSpPr>
        <p:spPr>
          <a:xfrm>
            <a:off x="5422228" y="2634531"/>
            <a:ext cx="13956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solidFill>
                  <a:prstClr val="white"/>
                </a:solidFill>
                <a:effectLst/>
                <a:uLnTx/>
                <a:uFillTx/>
                <a:latin typeface="Dense" panose="02000000000000000000" pitchFamily="50" charset="0"/>
                <a:ea typeface="+mn-ea"/>
                <a:cs typeface="+mn-cs"/>
              </a:rPr>
              <a:t>22 DISEMBER 15</a:t>
            </a:r>
          </a:p>
        </p:txBody>
      </p:sp>
      <p:sp>
        <p:nvSpPr>
          <p:cNvPr id="37" name="TextBox 36"/>
          <p:cNvSpPr txBox="1"/>
          <p:nvPr/>
        </p:nvSpPr>
        <p:spPr>
          <a:xfrm>
            <a:off x="8376955" y="3867629"/>
            <a:ext cx="1395663"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MY" sz="1350" b="0" i="0" u="none" strike="noStrike" kern="1200" cap="none" spc="0" normalizeH="0" baseline="0" noProof="0" dirty="0">
                <a:ln>
                  <a:noFill/>
                </a:ln>
                <a:solidFill>
                  <a:prstClr val="white"/>
                </a:solidFill>
                <a:effectLst/>
                <a:uLnTx/>
                <a:uFillTx/>
                <a:latin typeface="Dense" panose="02000000000000000000" pitchFamily="50" charset="0"/>
                <a:ea typeface="+mn-ea"/>
                <a:cs typeface="+mn-cs"/>
              </a:rPr>
              <a:t>11 OKTOBER 16</a:t>
            </a:r>
          </a:p>
        </p:txBody>
      </p:sp>
      <p:sp>
        <p:nvSpPr>
          <p:cNvPr id="21" name="Rectangle 20"/>
          <p:cNvSpPr/>
          <p:nvPr/>
        </p:nvSpPr>
        <p:spPr>
          <a:xfrm>
            <a:off x="-230067" y="130482"/>
            <a:ext cx="1560648"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3200" b="0" i="0" u="none" strike="noStrike" kern="1200" cap="none" spc="0" normalizeH="0" baseline="0" noProof="0" dirty="0">
              <a:ln>
                <a:noFill/>
              </a:ln>
              <a:solidFill>
                <a:prstClr val="white"/>
              </a:solidFill>
              <a:effectLst/>
              <a:uLnTx/>
              <a:uFillTx/>
              <a:latin typeface="Bebas Neue" panose="020B0606020202050201"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3200" b="0" i="0" u="none" strike="noStrike" kern="1200" cap="none" spc="0" normalizeH="0" baseline="0" noProof="0" dirty="0">
              <a:ln>
                <a:noFill/>
              </a:ln>
              <a:solidFill>
                <a:prstClr val="white"/>
              </a:solidFill>
              <a:effectLst/>
              <a:uLnTx/>
              <a:uFillTx/>
              <a:latin typeface="Bebas Neue" panose="020B0606020202050201"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MY" sz="3200" b="0" i="0" u="none" strike="noStrike" kern="1200" cap="none" spc="0" normalizeH="0" baseline="0" noProof="0" dirty="0">
              <a:ln>
                <a:noFill/>
              </a:ln>
              <a:solidFill>
                <a:prstClr val="white"/>
              </a:solidFill>
              <a:effectLst/>
              <a:uLnTx/>
              <a:uFillTx/>
              <a:latin typeface="Bebas Neue" panose="020B0606020202050201" pitchFamily="34" charset="0"/>
              <a:ea typeface="+mn-ea"/>
              <a:cs typeface="+mn-cs"/>
            </a:endParaRPr>
          </a:p>
        </p:txBody>
      </p:sp>
      <p:grpSp>
        <p:nvGrpSpPr>
          <p:cNvPr id="23" name="Group 9"/>
          <p:cNvGrpSpPr>
            <a:grpSpLocks/>
          </p:cNvGrpSpPr>
          <p:nvPr/>
        </p:nvGrpSpPr>
        <p:grpSpPr bwMode="auto">
          <a:xfrm>
            <a:off x="7320915" y="1700141"/>
            <a:ext cx="3294438" cy="4376171"/>
            <a:chOff x="4425347" y="1143000"/>
            <a:chExt cx="3956653" cy="5255483"/>
          </a:xfrm>
        </p:grpSpPr>
        <p:grpSp>
          <p:nvGrpSpPr>
            <p:cNvPr id="29" name="Group 4"/>
            <p:cNvGrpSpPr>
              <a:grpSpLocks/>
            </p:cNvGrpSpPr>
            <p:nvPr/>
          </p:nvGrpSpPr>
          <p:grpSpPr bwMode="auto">
            <a:xfrm>
              <a:off x="4425347" y="1143000"/>
              <a:ext cx="3956653" cy="5255483"/>
              <a:chOff x="4267200" y="1295400"/>
              <a:chExt cx="3956653" cy="5255483"/>
            </a:xfrm>
          </p:grpSpPr>
          <p:grpSp>
            <p:nvGrpSpPr>
              <p:cNvPr id="32" name="Group 25"/>
              <p:cNvGrpSpPr>
                <a:grpSpLocks/>
              </p:cNvGrpSpPr>
              <p:nvPr/>
            </p:nvGrpSpPr>
            <p:grpSpPr bwMode="auto">
              <a:xfrm>
                <a:off x="4267200" y="1295400"/>
                <a:ext cx="3956653" cy="5255483"/>
                <a:chOff x="4501547" y="1145317"/>
                <a:chExt cx="3956653" cy="5255483"/>
              </a:xfrm>
            </p:grpSpPr>
            <p:pic>
              <p:nvPicPr>
                <p:cNvPr id="35" name="Picture 2"/>
                <p:cNvPicPr>
                  <a:picLocks noChangeAspect="1" noChangeArrowheads="1"/>
                </p:cNvPicPr>
                <p:nvPr/>
              </p:nvPicPr>
              <p:blipFill>
                <a:blip r:embed="rId3" cstate="print">
                  <a:lum contrast="-10000"/>
                </a:blip>
                <a:srcRect l="4173" b="7576"/>
                <a:stretch>
                  <a:fillRect/>
                </a:stretch>
              </p:blipFill>
              <p:spPr bwMode="auto">
                <a:xfrm>
                  <a:off x="4501547" y="1145317"/>
                  <a:ext cx="3956653" cy="5255483"/>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2400000">
                    <a:rot lat="20314398" lon="1652305" rev="20765733"/>
                  </a:camera>
                  <a:lightRig rig="twoPt" dir="t"/>
                </a:scene3d>
                <a:sp3d extrusionH="254000" contourW="19050">
                  <a:bevelT w="82550" h="44450" prst="angle"/>
                  <a:bevelB w="82550" h="44450" prst="angle"/>
                  <a:contourClr>
                    <a:srgbClr val="FFFFFF"/>
                  </a:contourClr>
                </a:sp3d>
              </p:spPr>
            </p:pic>
            <p:sp>
              <p:nvSpPr>
                <p:cNvPr id="38" name="TextBox 37"/>
                <p:cNvSpPr txBox="1"/>
                <p:nvPr/>
              </p:nvSpPr>
              <p:spPr>
                <a:xfrm>
                  <a:off x="5791200" y="3507517"/>
                  <a:ext cx="2209800" cy="381454"/>
                </a:xfrm>
                <a:prstGeom prst="rect">
                  <a:avLst/>
                </a:prstGeom>
                <a:noFill/>
                <a:scene3d>
                  <a:camera prst="orthographicFront">
                    <a:rot lat="20316000" lon="1650000" rev="20766000"/>
                  </a:camera>
                  <a:lightRig rig="threePt" dir="t"/>
                </a:scene3d>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Times New Roman" pitchFamily="18" charset="0"/>
                      <a:ea typeface="+mn-ea"/>
                      <a:cs typeface="Times New Roman" pitchFamily="18" charset="0"/>
                    </a:rPr>
                    <a:t>(Semakan Semula)</a:t>
                  </a:r>
                </a:p>
              </p:txBody>
            </p:sp>
          </p:grpSp>
          <p:pic>
            <p:nvPicPr>
              <p:cNvPr id="33" name="Picture 2"/>
              <p:cNvPicPr>
                <a:picLocks noChangeAspect="1" noChangeArrowheads="1"/>
              </p:cNvPicPr>
              <p:nvPr/>
            </p:nvPicPr>
            <p:blipFill>
              <a:blip r:embed="rId4" cstate="print">
                <a:lum contrast="-10000"/>
              </a:blip>
              <a:srcRect l="31856" t="58963" r="9088" b="35677"/>
              <a:stretch>
                <a:fillRect/>
              </a:stretch>
            </p:blipFill>
            <p:spPr bwMode="auto">
              <a:xfrm>
                <a:off x="5334000" y="4419600"/>
                <a:ext cx="2438400" cy="304800"/>
              </a:xfrm>
              <a:prstGeom prst="rect">
                <a:avLst/>
              </a:prstGeom>
              <a:noFill/>
              <a:ln w="9525">
                <a:noFill/>
                <a:miter lim="800000"/>
                <a:headEnd/>
                <a:tailEnd/>
              </a:ln>
              <a:effectLst/>
              <a:scene3d>
                <a:camera prst="orthographicFront">
                  <a:rot lat="20316000" lon="1650000" rev="20766000"/>
                </a:camera>
                <a:lightRig rig="twoPt" dir="t"/>
              </a:scene3d>
            </p:spPr>
          </p:pic>
          <p:pic>
            <p:nvPicPr>
              <p:cNvPr id="34" name="Picture 2"/>
              <p:cNvPicPr>
                <a:picLocks noChangeAspect="1" noChangeArrowheads="1"/>
              </p:cNvPicPr>
              <p:nvPr/>
            </p:nvPicPr>
            <p:blipFill>
              <a:blip r:embed="rId3" cstate="print">
                <a:lum contrast="-10000"/>
              </a:blip>
              <a:srcRect l="55848" t="54942" r="14625" b="41037"/>
              <a:stretch>
                <a:fillRect/>
              </a:stretch>
            </p:blipFill>
            <p:spPr bwMode="auto">
              <a:xfrm>
                <a:off x="5928329" y="4267200"/>
                <a:ext cx="1219200" cy="228600"/>
              </a:xfrm>
              <a:prstGeom prst="rect">
                <a:avLst/>
              </a:prstGeom>
              <a:noFill/>
              <a:ln w="9525">
                <a:noFill/>
                <a:miter lim="800000"/>
                <a:headEnd/>
                <a:tailEnd/>
              </a:ln>
              <a:effectLst/>
              <a:scene3d>
                <a:camera prst="perspectiveFront" fov="2400000">
                  <a:rot lat="20314398" lon="1652305" rev="20765733"/>
                </a:camera>
                <a:lightRig rig="twoPt" dir="t"/>
              </a:scene3d>
              <a:sp3d>
                <a:bevelB w="0" h="0" prst="angle"/>
                <a:contourClr>
                  <a:srgbClr val="FFFFFF"/>
                </a:contourClr>
              </a:sp3d>
            </p:spPr>
          </p:pic>
        </p:grpSp>
        <p:pic>
          <p:nvPicPr>
            <p:cNvPr id="30" name="Picture 2"/>
            <p:cNvPicPr>
              <a:picLocks noChangeAspect="1" noChangeArrowheads="1"/>
            </p:cNvPicPr>
            <p:nvPr/>
          </p:nvPicPr>
          <p:blipFill>
            <a:blip r:embed="rId4" cstate="print">
              <a:lum contrast="-10000"/>
            </a:blip>
            <a:srcRect l="31856" t="58963" r="9088" b="35677"/>
            <a:stretch>
              <a:fillRect/>
            </a:stretch>
          </p:blipFill>
          <p:spPr bwMode="auto">
            <a:xfrm rot="164596">
              <a:off x="5303520" y="5233464"/>
              <a:ext cx="2438400" cy="304800"/>
            </a:xfrm>
            <a:prstGeom prst="rect">
              <a:avLst/>
            </a:prstGeom>
            <a:noFill/>
            <a:ln w="9525">
              <a:noFill/>
              <a:miter lim="800000"/>
              <a:headEnd/>
              <a:tailEnd/>
            </a:ln>
            <a:effectLst/>
            <a:scene3d>
              <a:camera prst="orthographicFront">
                <a:rot lat="20316000" lon="1650000" rev="20766000"/>
              </a:camera>
              <a:lightRig rig="twoPt" dir="t"/>
            </a:scene3d>
          </p:spPr>
        </p:pic>
        <p:sp>
          <p:nvSpPr>
            <p:cNvPr id="31" name="TextBox 30"/>
            <p:cNvSpPr txBox="1"/>
            <p:nvPr/>
          </p:nvSpPr>
          <p:spPr>
            <a:xfrm rot="180000">
              <a:off x="4520220" y="5489540"/>
              <a:ext cx="3566160" cy="307283"/>
            </a:xfrm>
            <a:prstGeom prst="rect">
              <a:avLst/>
            </a:prstGeom>
            <a:noFill/>
            <a:scene3d>
              <a:camera prst="orthographicFront">
                <a:rot lat="20316000" lon="1650000" rev="20766000"/>
              </a:camera>
              <a:lightRig rig="threePt" dir="t"/>
            </a:scene3d>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292929"/>
                  </a:solidFill>
                  <a:effectLst/>
                  <a:uLnTx/>
                  <a:uFillTx/>
                  <a:latin typeface="Times New Roman" pitchFamily="18" charset="0"/>
                  <a:ea typeface="+mn-ea"/>
                  <a:cs typeface="Times New Roman" pitchFamily="18" charset="0"/>
                </a:rPr>
                <a:t>MAJLIS KESELAMATAN NEGARA</a:t>
              </a:r>
            </a:p>
          </p:txBody>
        </p:sp>
      </p:grpSp>
      <p:grpSp>
        <p:nvGrpSpPr>
          <p:cNvPr id="39" name="Group 17"/>
          <p:cNvGrpSpPr>
            <a:grpSpLocks/>
          </p:cNvGrpSpPr>
          <p:nvPr/>
        </p:nvGrpSpPr>
        <p:grpSpPr bwMode="auto">
          <a:xfrm>
            <a:off x="756138" y="1464924"/>
            <a:ext cx="5578572" cy="4752067"/>
            <a:chOff x="443" y="1550"/>
            <a:chExt cx="5031" cy="1993"/>
          </a:xfrm>
        </p:grpSpPr>
        <p:sp>
          <p:nvSpPr>
            <p:cNvPr id="40" name="AutoShape 18"/>
            <p:cNvSpPr>
              <a:spLocks noChangeArrowheads="1"/>
            </p:cNvSpPr>
            <p:nvPr/>
          </p:nvSpPr>
          <p:spPr bwMode="auto">
            <a:xfrm>
              <a:off x="511" y="1550"/>
              <a:ext cx="4963" cy="308"/>
            </a:xfrm>
            <a:prstGeom prst="roundRect">
              <a:avLst>
                <a:gd name="adj" fmla="val 16667"/>
              </a:avLst>
            </a:prstGeom>
            <a:solidFill>
              <a:srgbClr val="91B0FF">
                <a:lumMod val="75000"/>
                <a:alpha val="71000"/>
              </a:srgbClr>
            </a:solidFill>
            <a:ln w="9525" algn="ctr">
              <a:solidFill>
                <a:srgbClr val="0000FF"/>
              </a:solidFill>
              <a:round/>
              <a:headEnd/>
              <a:tailEnd/>
            </a:ln>
            <a:effectLst>
              <a:outerShdw sy="50000" kx="2453608" rotWithShape="0">
                <a:srgbClr val="FFFFFF">
                  <a:alpha val="50000"/>
                </a:srgbClr>
              </a:outerShdw>
            </a:effectLst>
          </p:spPr>
          <p:txBody>
            <a:bodyPr wrap="none" anchor="ctr"/>
            <a:lstStyle/>
            <a:p>
              <a:pPr marL="236538" marR="0" lvl="0" indent="-236538" algn="ctr" defTabSz="914400" rtl="0" eaLnBrk="0" fontAlgn="base" latinLnBrk="0" hangingPunct="0">
                <a:lnSpc>
                  <a:spcPct val="120000"/>
                </a:lnSpc>
                <a:spcBef>
                  <a:spcPct val="20000"/>
                </a:spcBef>
                <a:spcAft>
                  <a:spcPct val="20000"/>
                </a:spcAft>
                <a:buClr>
                  <a:srgbClr val="000000"/>
                </a:buClr>
                <a:buSzPct val="100000"/>
                <a:buFont typeface="Times New Roman" pitchFamily="18" charset="0"/>
                <a:buNone/>
                <a:tabLst/>
                <a:defRPr/>
              </a:pPr>
              <a:r>
                <a:rPr lang="en-US" sz="2000" b="1" kern="0" dirty="0" smtClean="0">
                  <a:solidFill>
                    <a:prstClr val="white"/>
                  </a:solidFill>
                  <a:effectLst>
                    <a:outerShdw blurRad="38100" dist="38100" dir="2700000" algn="tl">
                      <a:srgbClr val="000000">
                        <a:alpha val="43137"/>
                      </a:srgbClr>
                    </a:outerShdw>
                  </a:effectLst>
                  <a:latin typeface="Arial Rounded MT Bold" pitchFamily="34" charset="0"/>
                  <a:ea typeface="MS Gothic" pitchFamily="49" charset="-128"/>
                </a:rPr>
                <a:t>NATIONAL SECURITY COUNCIL (NSC) </a:t>
              </a:r>
            </a:p>
            <a:p>
              <a:pPr marL="236538" marR="0" lvl="0" indent="-236538" algn="ctr" defTabSz="914400" rtl="0" eaLnBrk="0" fontAlgn="base" latinLnBrk="0" hangingPunct="0">
                <a:lnSpc>
                  <a:spcPct val="120000"/>
                </a:lnSpc>
                <a:spcBef>
                  <a:spcPct val="20000"/>
                </a:spcBef>
                <a:spcAft>
                  <a:spcPct val="20000"/>
                </a:spcAft>
                <a:buClr>
                  <a:srgbClr val="000000"/>
                </a:buClr>
                <a:buSzPct val="100000"/>
                <a:buFont typeface="Times New Roman" pitchFamily="18" charset="0"/>
                <a:buNone/>
                <a:tabLst/>
                <a:defRPr/>
              </a:pPr>
              <a:r>
                <a:rPr lang="en-US" sz="2000" b="1" kern="0" dirty="0" smtClean="0">
                  <a:solidFill>
                    <a:prstClr val="white"/>
                  </a:solidFill>
                  <a:effectLst>
                    <a:outerShdw blurRad="38100" dist="38100" dir="2700000" algn="tl">
                      <a:srgbClr val="000000">
                        <a:alpha val="43137"/>
                      </a:srgbClr>
                    </a:outerShdw>
                  </a:effectLst>
                  <a:latin typeface="Arial Rounded MT Bold" pitchFamily="34" charset="0"/>
                  <a:ea typeface="MS Gothic" pitchFamily="49" charset="-128"/>
                </a:rPr>
                <a:t>Directive No. 20</a:t>
              </a:r>
              <a:endPar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Rounded MT Bold" pitchFamily="34" charset="0"/>
                <a:ea typeface="MS Gothic" pitchFamily="49" charset="-128"/>
              </a:endParaRPr>
            </a:p>
          </p:txBody>
        </p:sp>
        <p:sp>
          <p:nvSpPr>
            <p:cNvPr id="41" name="AutoShape 19"/>
            <p:cNvSpPr>
              <a:spLocks noChangeArrowheads="1"/>
            </p:cNvSpPr>
            <p:nvPr/>
          </p:nvSpPr>
          <p:spPr bwMode="auto">
            <a:xfrm>
              <a:off x="443" y="1922"/>
              <a:ext cx="4963" cy="288"/>
            </a:xfrm>
            <a:prstGeom prst="roundRect">
              <a:avLst>
                <a:gd name="adj" fmla="val 16667"/>
              </a:avLst>
            </a:prstGeom>
            <a:solidFill>
              <a:srgbClr val="FFFF00"/>
            </a:solidFill>
            <a:ln w="9525" algn="ctr">
              <a:solidFill>
                <a:srgbClr val="0000FF"/>
              </a:solidFill>
              <a:round/>
              <a:headEnd/>
              <a:tailEnd/>
            </a:ln>
            <a:effectLst>
              <a:outerShdw sy="50000" kx="2453608" rotWithShape="0">
                <a:srgbClr val="FFFFFF">
                  <a:alpha val="50000"/>
                </a:srgbClr>
              </a:outerShdw>
            </a:effectLst>
          </p:spPr>
          <p:txBody>
            <a:bodyPr anchor="ctr"/>
            <a:lstStyle/>
            <a:p>
              <a:pPr marL="236538" marR="0" lvl="0" indent="-236538" algn="ctr" defTabSz="914400" rtl="0" eaLnBrk="0" fontAlgn="base" latinLnBrk="0" hangingPunct="0">
                <a:lnSpc>
                  <a:spcPct val="100000"/>
                </a:lnSpc>
                <a:spcBef>
                  <a:spcPts val="0"/>
                </a:spcBef>
                <a:spcAft>
                  <a:spcPts val="0"/>
                </a:spcAft>
                <a:buClr>
                  <a:srgbClr val="000000"/>
                </a:buClr>
                <a:buSzPct val="100000"/>
                <a:buFont typeface="Wingdings" pitchFamily="2" charset="2"/>
                <a:buChar char="§"/>
                <a:tabLst/>
                <a:defRPr/>
              </a:pPr>
              <a:r>
                <a:rPr lang="en-US" sz="2000" b="1" kern="0" dirty="0" smtClean="0">
                  <a:solidFill>
                    <a:srgbClr val="002960"/>
                  </a:solidFill>
                  <a:effectLst>
                    <a:outerShdw blurRad="38100" dist="38100" dir="2700000" algn="tl">
                      <a:srgbClr val="000000"/>
                    </a:outerShdw>
                  </a:effectLst>
                  <a:latin typeface="Arial Rounded MT Bold" pitchFamily="34" charset="0"/>
                  <a:ea typeface="MS Gothic" pitchFamily="49" charset="-128"/>
                </a:rPr>
                <a:t>PROVIDE AND MANAGE THE EVACUATION CENTRES</a:t>
              </a:r>
              <a:endParaRPr kumimoji="0" lang="en-US" sz="2000" b="1" i="0" u="none" strike="noStrike" kern="0" cap="none" spc="0" normalizeH="0" baseline="0" noProof="0" dirty="0" smtClean="0">
                <a:ln>
                  <a:noFill/>
                </a:ln>
                <a:solidFill>
                  <a:srgbClr val="002960"/>
                </a:solidFill>
                <a:effectLst>
                  <a:outerShdw blurRad="38100" dist="38100" dir="2700000" algn="tl">
                    <a:srgbClr val="000000"/>
                  </a:outerShdw>
                </a:effectLst>
                <a:uLnTx/>
                <a:uFillTx/>
                <a:latin typeface="Arial Rounded MT Bold" pitchFamily="34" charset="0"/>
                <a:ea typeface="MS Gothic" pitchFamily="49" charset="-128"/>
                <a:cs typeface="+mn-cs"/>
              </a:endParaRPr>
            </a:p>
          </p:txBody>
        </p:sp>
        <p:sp>
          <p:nvSpPr>
            <p:cNvPr id="42" name="AutoShape 20"/>
            <p:cNvSpPr>
              <a:spLocks noChangeArrowheads="1"/>
            </p:cNvSpPr>
            <p:nvPr/>
          </p:nvSpPr>
          <p:spPr bwMode="auto">
            <a:xfrm>
              <a:off x="471" y="3101"/>
              <a:ext cx="4963" cy="442"/>
            </a:xfrm>
            <a:prstGeom prst="roundRect">
              <a:avLst>
                <a:gd name="adj" fmla="val 16667"/>
              </a:avLst>
            </a:prstGeom>
            <a:solidFill>
              <a:srgbClr val="FFFF00"/>
            </a:solidFill>
            <a:ln w="9525" algn="ctr">
              <a:solidFill>
                <a:srgbClr val="0000FF"/>
              </a:solidFill>
              <a:round/>
              <a:headEnd/>
              <a:tailEnd/>
            </a:ln>
            <a:effectLst>
              <a:outerShdw sy="50000" kx="2453608" rotWithShape="0">
                <a:srgbClr val="FFFFFF">
                  <a:alpha val="50000"/>
                </a:srgbClr>
              </a:outerShdw>
            </a:effectLst>
          </p:spPr>
          <p:txBody>
            <a:bodyPr anchor="ctr"/>
            <a:lstStyle/>
            <a:p>
              <a:pPr marL="236538" marR="0" lvl="0" indent="-236538" algn="ctr" defTabSz="914400" rtl="0" eaLnBrk="0" fontAlgn="base" latinLnBrk="0" hangingPunct="0">
                <a:lnSpc>
                  <a:spcPct val="100000"/>
                </a:lnSpc>
                <a:spcBef>
                  <a:spcPts val="0"/>
                </a:spcBef>
                <a:spcAft>
                  <a:spcPts val="0"/>
                </a:spcAft>
                <a:buClr>
                  <a:srgbClr val="000000"/>
                </a:buClr>
                <a:buSzPct val="100000"/>
                <a:buFont typeface="Wingdings" pitchFamily="2" charset="2"/>
                <a:buChar char="§"/>
                <a:tabLst/>
                <a:defRPr/>
              </a:pPr>
              <a:r>
                <a:rPr lang="en-US" sz="2000" b="1" kern="0" dirty="0" smtClean="0">
                  <a:solidFill>
                    <a:srgbClr val="002960"/>
                  </a:solidFill>
                  <a:effectLst>
                    <a:outerShdw blurRad="38100" dist="38100" dir="2700000" algn="tl">
                      <a:srgbClr val="000000"/>
                    </a:outerShdw>
                  </a:effectLst>
                  <a:latin typeface="Arial Rounded MT Bold" pitchFamily="34" charset="0"/>
                  <a:ea typeface="MS Gothic" pitchFamily="49" charset="-128"/>
                </a:rPr>
                <a:t>PROVIDE GUIDANCE, ADVICE / COUNSELING SERVICES TO THE AFFECTED VICTIMS</a:t>
              </a:r>
              <a:endParaRPr kumimoji="0" lang="en-US" sz="2000" b="1" i="0" u="none" strike="noStrike" kern="0" cap="none" spc="0" normalizeH="0" baseline="0" noProof="0" dirty="0" smtClean="0">
                <a:ln>
                  <a:noFill/>
                </a:ln>
                <a:solidFill>
                  <a:srgbClr val="002960"/>
                </a:solidFill>
                <a:effectLst>
                  <a:outerShdw blurRad="38100" dist="38100" dir="2700000" algn="tl">
                    <a:srgbClr val="000000"/>
                  </a:outerShdw>
                </a:effectLst>
                <a:uLnTx/>
                <a:uFillTx/>
                <a:latin typeface="Arial Rounded MT Bold" pitchFamily="34" charset="0"/>
                <a:ea typeface="MS Gothic" pitchFamily="49" charset="-128"/>
                <a:cs typeface="+mn-cs"/>
              </a:endParaRPr>
            </a:p>
          </p:txBody>
        </p:sp>
        <p:sp>
          <p:nvSpPr>
            <p:cNvPr id="45" name="AutoShape 21"/>
            <p:cNvSpPr>
              <a:spLocks noChangeArrowheads="1"/>
            </p:cNvSpPr>
            <p:nvPr/>
          </p:nvSpPr>
          <p:spPr bwMode="auto">
            <a:xfrm>
              <a:off x="443" y="2716"/>
              <a:ext cx="4963" cy="350"/>
            </a:xfrm>
            <a:prstGeom prst="roundRect">
              <a:avLst>
                <a:gd name="adj" fmla="val 16667"/>
              </a:avLst>
            </a:prstGeom>
            <a:solidFill>
              <a:srgbClr val="FFFF00"/>
            </a:solidFill>
            <a:ln w="9525" algn="ctr">
              <a:solidFill>
                <a:srgbClr val="0000FF"/>
              </a:solidFill>
              <a:round/>
              <a:headEnd/>
              <a:tailEnd/>
            </a:ln>
            <a:effectLst>
              <a:outerShdw sy="50000" kx="2453608" rotWithShape="0">
                <a:srgbClr val="FFFFFF">
                  <a:alpha val="50000"/>
                </a:srgbClr>
              </a:outerShdw>
            </a:effectLst>
          </p:spPr>
          <p:txBody>
            <a:bodyPr anchor="ctr"/>
            <a:lstStyle/>
            <a:p>
              <a:pPr marL="236538" marR="0" lvl="0" indent="-236538" algn="ctr" defTabSz="914400" rtl="0" eaLnBrk="0" fontAlgn="base" latinLnBrk="0" hangingPunct="0">
                <a:lnSpc>
                  <a:spcPct val="100000"/>
                </a:lnSpc>
                <a:spcBef>
                  <a:spcPts val="0"/>
                </a:spcBef>
                <a:spcAft>
                  <a:spcPts val="0"/>
                </a:spcAft>
                <a:buClr>
                  <a:srgbClr val="000000"/>
                </a:buClr>
                <a:buSzPct val="100000"/>
                <a:buFont typeface="Wingdings" pitchFamily="2" charset="2"/>
                <a:buChar char="§"/>
                <a:tabLst/>
                <a:defRPr/>
              </a:pPr>
              <a:r>
                <a:rPr kumimoji="0" lang="en-US" sz="2000" b="1" i="0" u="none" strike="noStrike" kern="0" cap="none" spc="0" normalizeH="0" baseline="0" noProof="0" dirty="0" smtClean="0">
                  <a:ln>
                    <a:noFill/>
                  </a:ln>
                  <a:solidFill>
                    <a:srgbClr val="002960"/>
                  </a:solidFill>
                  <a:effectLst>
                    <a:outerShdw blurRad="38100" dist="38100" dir="2700000" algn="tl">
                      <a:srgbClr val="000000"/>
                    </a:outerShdw>
                  </a:effectLst>
                  <a:uLnTx/>
                  <a:uFillTx/>
                  <a:latin typeface="Arial Rounded MT Bold" pitchFamily="34" charset="0"/>
                  <a:ea typeface="MS Gothic" pitchFamily="49" charset="-128"/>
                  <a:cs typeface="+mn-cs"/>
                </a:rPr>
                <a:t>REGISTER</a:t>
              </a:r>
              <a:r>
                <a:rPr kumimoji="0" lang="en-US" sz="2000" b="1" i="0" u="none" strike="noStrike" kern="0" cap="none" spc="0" normalizeH="0" noProof="0" dirty="0" smtClean="0">
                  <a:ln>
                    <a:noFill/>
                  </a:ln>
                  <a:solidFill>
                    <a:srgbClr val="002960"/>
                  </a:solidFill>
                  <a:effectLst>
                    <a:outerShdw blurRad="38100" dist="38100" dir="2700000" algn="tl">
                      <a:srgbClr val="000000"/>
                    </a:outerShdw>
                  </a:effectLst>
                  <a:uLnTx/>
                  <a:uFillTx/>
                  <a:latin typeface="Arial Rounded MT Bold" pitchFamily="34" charset="0"/>
                  <a:ea typeface="MS Gothic" pitchFamily="49" charset="-128"/>
                  <a:cs typeface="+mn-cs"/>
                </a:rPr>
                <a:t> THE DISASTER VICTIMS FOR THE PURPOSE OF REHABILITATION</a:t>
              </a:r>
              <a:endParaRPr kumimoji="0" lang="en-US" sz="2000" b="1" i="0" u="none" strike="noStrike" kern="0" cap="none" spc="0" normalizeH="0" baseline="0" noProof="0" dirty="0" smtClean="0">
                <a:ln>
                  <a:noFill/>
                </a:ln>
                <a:solidFill>
                  <a:srgbClr val="002960"/>
                </a:solidFill>
                <a:effectLst>
                  <a:outerShdw blurRad="38100" dist="38100" dir="2700000" algn="tl">
                    <a:srgbClr val="000000"/>
                  </a:outerShdw>
                </a:effectLst>
                <a:uLnTx/>
                <a:uFillTx/>
                <a:latin typeface="Arial Rounded MT Bold" pitchFamily="34" charset="0"/>
                <a:ea typeface="MS Gothic" pitchFamily="49" charset="-128"/>
                <a:cs typeface="+mn-cs"/>
              </a:endParaRPr>
            </a:p>
          </p:txBody>
        </p:sp>
        <p:sp>
          <p:nvSpPr>
            <p:cNvPr id="46" name="AutoShape 22"/>
            <p:cNvSpPr>
              <a:spLocks noChangeArrowheads="1"/>
            </p:cNvSpPr>
            <p:nvPr/>
          </p:nvSpPr>
          <p:spPr bwMode="auto">
            <a:xfrm>
              <a:off x="471" y="2245"/>
              <a:ext cx="4963" cy="436"/>
            </a:xfrm>
            <a:prstGeom prst="roundRect">
              <a:avLst>
                <a:gd name="adj" fmla="val 16667"/>
              </a:avLst>
            </a:prstGeom>
            <a:solidFill>
              <a:srgbClr val="FFFF00"/>
            </a:solidFill>
            <a:ln w="9525" algn="ctr">
              <a:solidFill>
                <a:srgbClr val="0000FF"/>
              </a:solidFill>
              <a:round/>
              <a:headEnd/>
              <a:tailEnd/>
            </a:ln>
            <a:effectLst>
              <a:outerShdw sy="50000" kx="2453608" rotWithShape="0">
                <a:srgbClr val="FFFFFF">
                  <a:alpha val="50000"/>
                </a:srgbClr>
              </a:outerShdw>
            </a:effectLst>
          </p:spPr>
          <p:txBody>
            <a:bodyPr wrap="none" anchor="ctr"/>
            <a:lstStyle/>
            <a:p>
              <a:pPr marL="236538" marR="0" lvl="0" indent="-236538" algn="ctr" defTabSz="914400" rtl="0" eaLnBrk="0" fontAlgn="base" latinLnBrk="0" hangingPunct="0">
                <a:lnSpc>
                  <a:spcPct val="100000"/>
                </a:lnSpc>
                <a:spcBef>
                  <a:spcPts val="0"/>
                </a:spcBef>
                <a:spcAft>
                  <a:spcPts val="0"/>
                </a:spcAft>
                <a:buClr>
                  <a:srgbClr val="000000"/>
                </a:buClr>
                <a:buSzPct val="100000"/>
                <a:buFont typeface="Wingdings" pitchFamily="2" charset="2"/>
                <a:buChar char="§"/>
                <a:tabLst/>
                <a:defRPr/>
              </a:pPr>
              <a:r>
                <a:rPr kumimoji="0" lang="en-US" sz="2000" b="1" i="0" u="none" strike="noStrike" kern="0" cap="none" spc="0" normalizeH="0" baseline="0" noProof="0" dirty="0" smtClean="0">
                  <a:ln>
                    <a:noFill/>
                  </a:ln>
                  <a:solidFill>
                    <a:srgbClr val="002960"/>
                  </a:solidFill>
                  <a:effectLst>
                    <a:outerShdw blurRad="38100" dist="38100" dir="2700000" algn="tl">
                      <a:srgbClr val="000000"/>
                    </a:outerShdw>
                  </a:effectLst>
                  <a:uLnTx/>
                  <a:uFillTx/>
                  <a:latin typeface="Arial Rounded MT Bold" pitchFamily="34" charset="0"/>
                  <a:ea typeface="MS Gothic" pitchFamily="49" charset="-128"/>
                  <a:cs typeface="+mn-cs"/>
                </a:rPr>
                <a:t>PREPARE AND DISTRIBUTE FOOD, </a:t>
              </a:r>
            </a:p>
            <a:p>
              <a:pPr marR="0" lvl="0" algn="ctr" defTabSz="914400" rtl="0" eaLnBrk="0" fontAlgn="base" latinLnBrk="0" hangingPunct="0">
                <a:lnSpc>
                  <a:spcPct val="100000"/>
                </a:lnSpc>
                <a:spcBef>
                  <a:spcPts val="0"/>
                </a:spcBef>
                <a:spcAft>
                  <a:spcPts val="0"/>
                </a:spcAft>
                <a:buClr>
                  <a:srgbClr val="000000"/>
                </a:buClr>
                <a:buSzPct val="100000"/>
                <a:tabLst/>
                <a:defRPr/>
              </a:pPr>
              <a:r>
                <a:rPr kumimoji="0" lang="en-US" sz="2000" b="1" i="0" u="none" strike="noStrike" kern="0" cap="none" spc="0" normalizeH="0" baseline="0" noProof="0" dirty="0" smtClean="0">
                  <a:ln>
                    <a:noFill/>
                  </a:ln>
                  <a:solidFill>
                    <a:srgbClr val="002960"/>
                  </a:solidFill>
                  <a:effectLst>
                    <a:outerShdw blurRad="38100" dist="38100" dir="2700000" algn="tl">
                      <a:srgbClr val="000000"/>
                    </a:outerShdw>
                  </a:effectLst>
                  <a:uLnTx/>
                  <a:uFillTx/>
                  <a:latin typeface="Arial Rounded MT Bold" pitchFamily="34" charset="0"/>
                  <a:ea typeface="MS Gothic" pitchFamily="49" charset="-128"/>
                  <a:cs typeface="+mn-cs"/>
                </a:rPr>
                <a:t>CLOTHING AND OTHER ESSENTIAL ITEMS</a:t>
              </a:r>
            </a:p>
            <a:p>
              <a:pPr marR="0" lvl="0" algn="ctr" defTabSz="914400" rtl="0" eaLnBrk="0" fontAlgn="base" latinLnBrk="0" hangingPunct="0">
                <a:lnSpc>
                  <a:spcPct val="100000"/>
                </a:lnSpc>
                <a:spcBef>
                  <a:spcPts val="0"/>
                </a:spcBef>
                <a:spcAft>
                  <a:spcPts val="0"/>
                </a:spcAft>
                <a:buClr>
                  <a:srgbClr val="000000"/>
                </a:buClr>
                <a:buSzPct val="100000"/>
                <a:tabLst/>
                <a:defRPr/>
              </a:pPr>
              <a:r>
                <a:rPr kumimoji="0" lang="en-US" sz="2000" b="1" i="0" u="none" strike="noStrike" kern="0" cap="none" spc="0" normalizeH="0" baseline="0" noProof="0" dirty="0" smtClean="0">
                  <a:ln>
                    <a:noFill/>
                  </a:ln>
                  <a:solidFill>
                    <a:srgbClr val="002960"/>
                  </a:solidFill>
                  <a:effectLst>
                    <a:outerShdw blurRad="38100" dist="38100" dir="2700000" algn="tl">
                      <a:srgbClr val="000000"/>
                    </a:outerShdw>
                  </a:effectLst>
                  <a:uLnTx/>
                  <a:uFillTx/>
                  <a:latin typeface="Arial Rounded MT Bold" pitchFamily="34" charset="0"/>
                  <a:ea typeface="MS Gothic" pitchFamily="49" charset="-128"/>
                  <a:cs typeface="+mn-cs"/>
                </a:rPr>
                <a:t>TO THE AFFECTED</a:t>
              </a:r>
              <a:r>
                <a:rPr kumimoji="0" lang="en-US" sz="2000" b="1" i="0" u="none" strike="noStrike" kern="0" cap="none" spc="0" normalizeH="0" noProof="0" dirty="0" smtClean="0">
                  <a:ln>
                    <a:noFill/>
                  </a:ln>
                  <a:solidFill>
                    <a:srgbClr val="002960"/>
                  </a:solidFill>
                  <a:effectLst>
                    <a:outerShdw blurRad="38100" dist="38100" dir="2700000" algn="tl">
                      <a:srgbClr val="000000"/>
                    </a:outerShdw>
                  </a:effectLst>
                  <a:uLnTx/>
                  <a:uFillTx/>
                  <a:latin typeface="Arial Rounded MT Bold" pitchFamily="34" charset="0"/>
                  <a:ea typeface="MS Gothic" pitchFamily="49" charset="-128"/>
                  <a:cs typeface="+mn-cs"/>
                </a:rPr>
                <a:t> VICTIMS</a:t>
              </a:r>
              <a:endParaRPr kumimoji="0" lang="en-US" sz="2000" b="1" i="0" u="none" strike="noStrike" kern="0" cap="none" spc="0" normalizeH="0" baseline="0" noProof="0" dirty="0" smtClean="0">
                <a:ln>
                  <a:noFill/>
                </a:ln>
                <a:solidFill>
                  <a:srgbClr val="002960"/>
                </a:solidFill>
                <a:effectLst>
                  <a:outerShdw blurRad="38100" dist="38100" dir="2700000" algn="tl">
                    <a:srgbClr val="000000"/>
                  </a:outerShdw>
                </a:effectLst>
                <a:uLnTx/>
                <a:uFillTx/>
                <a:latin typeface="Arial Rounded MT Bold" pitchFamily="34" charset="0"/>
                <a:ea typeface="MS Gothic" pitchFamily="49" charset="-128"/>
                <a:cs typeface="+mn-cs"/>
              </a:endParaRPr>
            </a:p>
          </p:txBody>
        </p:sp>
      </p:gr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6E9EAE-986F-481B-A5EA-323301F48CF5}" type="slidenum">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Rounded Rectangle 5"/>
          <p:cNvSpPr/>
          <p:nvPr/>
        </p:nvSpPr>
        <p:spPr>
          <a:xfrm>
            <a:off x="1330581" y="290945"/>
            <a:ext cx="8628066" cy="104006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prstClr val="black"/>
                </a:solidFill>
                <a:latin typeface="Calibri"/>
              </a:rPr>
              <a:t>ROLES AND RESPONSIBILITIES OF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prstClr val="black"/>
                </a:solidFill>
                <a:latin typeface="Calibri"/>
              </a:rPr>
              <a:t>THE SOCIAL WELFARE DEPARTMENT</a:t>
            </a:r>
          </a:p>
        </p:txBody>
      </p:sp>
    </p:spTree>
    <p:extLst>
      <p:ext uri="{BB962C8B-B14F-4D97-AF65-F5344CB8AC3E}">
        <p14:creationId xmlns:p14="http://schemas.microsoft.com/office/powerpoint/2010/main" val="1092073982"/>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0" y="0"/>
            <a:ext cx="9067793" cy="1502059"/>
          </a:xfrm>
          <a:prstGeom prst="rect">
            <a:avLst/>
          </a:prstGeom>
          <a:solidFill>
            <a:schemeClr val="bg1"/>
          </a:solidFill>
        </p:spPr>
      </p:pic>
      <p:sp>
        <p:nvSpPr>
          <p:cNvPr id="4" name="Title 3"/>
          <p:cNvSpPr>
            <a:spLocks noGrp="1"/>
          </p:cNvSpPr>
          <p:nvPr>
            <p:ph type="title"/>
          </p:nvPr>
        </p:nvSpPr>
        <p:spPr>
          <a:xfrm>
            <a:off x="1562793" y="144855"/>
            <a:ext cx="7505000" cy="866823"/>
          </a:xfrm>
        </p:spPr>
        <p:txBody>
          <a:bodyPr>
            <a:normAutofit fontScale="90000"/>
          </a:bodyPr>
          <a:lstStyle/>
          <a:p>
            <a:pPr algn="l"/>
            <a:r>
              <a:rPr lang="en-US" sz="3100" dirty="0" smtClean="0">
                <a:latin typeface="Aharoni" panose="02010803020104030203" pitchFamily="2" charset="-79"/>
                <a:cs typeface="Aharoni" panose="02010803020104030203" pitchFamily="2" charset="-79"/>
              </a:rPr>
              <a:t>DISASTER MANAGEMENT MECHANISM BY SOCIAL WELFARE DEPARTMENT</a:t>
            </a:r>
            <a:endParaRPr lang="en-US" sz="3100" dirty="0">
              <a:latin typeface="Aharoni" panose="02010803020104030203" pitchFamily="2" charset="-79"/>
              <a:cs typeface="Aharoni" panose="02010803020104030203" pitchFamily="2" charset="-79"/>
            </a:endParaRPr>
          </a:p>
        </p:txBody>
      </p:sp>
      <p:graphicFrame>
        <p:nvGraphicFramePr>
          <p:cNvPr id="7" name="Content Placeholder 6"/>
          <p:cNvGraphicFramePr>
            <a:graphicFrameLocks/>
          </p:cNvGraphicFramePr>
          <p:nvPr>
            <p:extLst>
              <p:ext uri="{D42A27DB-BD31-4B8C-83A1-F6EECF244321}">
                <p14:modId xmlns:p14="http://schemas.microsoft.com/office/powerpoint/2010/main" val="1047710405"/>
              </p:ext>
            </p:extLst>
          </p:nvPr>
        </p:nvGraphicFramePr>
        <p:xfrm>
          <a:off x="3726369" y="1023042"/>
          <a:ext cx="3751792" cy="2444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triped Right Arrow 7"/>
          <p:cNvSpPr/>
          <p:nvPr/>
        </p:nvSpPr>
        <p:spPr>
          <a:xfrm rot="5400000">
            <a:off x="9328752" y="2268257"/>
            <a:ext cx="644483" cy="30541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9"/>
          <p:cNvSpPr/>
          <p:nvPr/>
        </p:nvSpPr>
        <p:spPr>
          <a:xfrm>
            <a:off x="117695" y="1629624"/>
            <a:ext cx="2706986" cy="796705"/>
          </a:xfrm>
          <a:prstGeom prst="roundRect">
            <a:avLst/>
          </a:prstGeom>
          <a:ln w="28575">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prstClr val="black"/>
                </a:solidFill>
                <a:latin typeface="Calibri"/>
              </a:rPr>
              <a:t>DISASTER PREPAREDNESS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(Pre-Disaster)</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ounded Rectangle 11"/>
          <p:cNvSpPr/>
          <p:nvPr/>
        </p:nvSpPr>
        <p:spPr>
          <a:xfrm>
            <a:off x="206720" y="4534278"/>
            <a:ext cx="2706986" cy="796705"/>
          </a:xfrm>
          <a:prstGeom prst="roundRect">
            <a:avLst/>
          </a:prstGeom>
          <a:ln w="28575">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RESPONSE STAGE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prstClr val="black"/>
                </a:solidFill>
                <a:latin typeface="Calibri"/>
              </a:rPr>
              <a:t>(During Disaster)</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3" name="Content Placeholder 6"/>
          <p:cNvGraphicFramePr>
            <a:graphicFrameLocks/>
          </p:cNvGraphicFramePr>
          <p:nvPr>
            <p:extLst>
              <p:ext uri="{D42A27DB-BD31-4B8C-83A1-F6EECF244321}">
                <p14:modId xmlns:p14="http://schemas.microsoft.com/office/powerpoint/2010/main" val="1828418091"/>
              </p:ext>
            </p:extLst>
          </p:nvPr>
        </p:nvGraphicFramePr>
        <p:xfrm>
          <a:off x="3779183" y="3467476"/>
          <a:ext cx="3751792" cy="33240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Striped Right Arrow 13"/>
          <p:cNvSpPr/>
          <p:nvPr/>
        </p:nvSpPr>
        <p:spPr>
          <a:xfrm>
            <a:off x="3123446" y="4723919"/>
            <a:ext cx="768036" cy="30541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6" name="Diagram 15"/>
          <p:cNvGraphicFramePr/>
          <p:nvPr>
            <p:extLst>
              <p:ext uri="{D42A27DB-BD31-4B8C-83A1-F6EECF244321}">
                <p14:modId xmlns:p14="http://schemas.microsoft.com/office/powerpoint/2010/main" val="2280924433"/>
              </p:ext>
            </p:extLst>
          </p:nvPr>
        </p:nvGraphicFramePr>
        <p:xfrm>
          <a:off x="7632070" y="2607398"/>
          <a:ext cx="4209861" cy="362138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Rounded Rectangle 16"/>
          <p:cNvSpPr/>
          <p:nvPr/>
        </p:nvSpPr>
        <p:spPr>
          <a:xfrm>
            <a:off x="8282412" y="1211656"/>
            <a:ext cx="2706986" cy="796705"/>
          </a:xfrm>
          <a:prstGeom prst="roundRect">
            <a:avLst/>
          </a:prstGeom>
          <a:ln w="28575">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RESTORATION</a:t>
            </a:r>
            <a:r>
              <a:rPr kumimoji="0" lang="en-US" sz="1600" b="1" i="0" u="none" strike="noStrike" kern="1200" cap="none" spc="0" normalizeH="0" noProof="0" dirty="0" smtClean="0">
                <a:ln>
                  <a:noFill/>
                </a:ln>
                <a:solidFill>
                  <a:prstClr val="black"/>
                </a:solidFill>
                <a:effectLst/>
                <a:uLnTx/>
                <a:uFillTx/>
                <a:latin typeface="Calibri"/>
                <a:ea typeface="+mn-ea"/>
                <a:cs typeface="+mn-cs"/>
              </a:rPr>
              <a:t> STAGE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smtClean="0">
                <a:solidFill>
                  <a:prstClr val="black"/>
                </a:solidFill>
                <a:latin typeface="Calibri"/>
              </a:rPr>
              <a:t>(Post-Disaster)</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Striped Right Arrow 17"/>
          <p:cNvSpPr/>
          <p:nvPr/>
        </p:nvSpPr>
        <p:spPr>
          <a:xfrm>
            <a:off x="3140044" y="2098413"/>
            <a:ext cx="851026" cy="30541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6E9EAE-986F-481B-A5EA-323301F48CF5}" type="slidenum">
              <a:rPr kumimoji="0" lang="en-MY"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MY"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3129898"/>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430683" y="2917769"/>
            <a:ext cx="3117273" cy="18287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COMMUNITY BASED DISASTER MANAGEMENT</a:t>
            </a:r>
            <a:endParaRPr lang="en-US" sz="2400" b="1" dirty="0"/>
          </a:p>
        </p:txBody>
      </p:sp>
      <p:sp>
        <p:nvSpPr>
          <p:cNvPr id="3" name="Rounded Rectangle 2"/>
          <p:cNvSpPr/>
          <p:nvPr/>
        </p:nvSpPr>
        <p:spPr>
          <a:xfrm>
            <a:off x="7946966" y="2780607"/>
            <a:ext cx="2585259" cy="1276007"/>
          </a:xfrm>
          <a:prstGeom prst="round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Appoinment</a:t>
            </a:r>
            <a:r>
              <a:rPr lang="en-US" b="1" dirty="0" smtClean="0"/>
              <a:t> of community members as the Evacuation Committee </a:t>
            </a:r>
            <a:endParaRPr lang="en-US" b="1" dirty="0"/>
          </a:p>
        </p:txBody>
      </p:sp>
      <p:sp>
        <p:nvSpPr>
          <p:cNvPr id="4" name="Rounded Rectangle 3"/>
          <p:cNvSpPr/>
          <p:nvPr/>
        </p:nvSpPr>
        <p:spPr>
          <a:xfrm>
            <a:off x="5361710" y="1379910"/>
            <a:ext cx="2651760" cy="122015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Appoinment</a:t>
            </a:r>
            <a:r>
              <a:rPr lang="en-US" b="1" dirty="0" smtClean="0">
                <a:solidFill>
                  <a:schemeClr val="tx1"/>
                </a:solidFill>
              </a:rPr>
              <a:t> of Community Leader as a Supervisor of the Evacuation </a:t>
            </a:r>
            <a:r>
              <a:rPr lang="en-US" b="1" dirty="0" err="1" smtClean="0">
                <a:solidFill>
                  <a:schemeClr val="tx1"/>
                </a:solidFill>
              </a:rPr>
              <a:t>Centres</a:t>
            </a:r>
            <a:endParaRPr lang="en-US" b="1" dirty="0">
              <a:solidFill>
                <a:schemeClr val="tx1"/>
              </a:solidFill>
            </a:endParaRPr>
          </a:p>
        </p:txBody>
      </p:sp>
      <p:sp>
        <p:nvSpPr>
          <p:cNvPr id="5" name="Rounded Rectangle 4"/>
          <p:cNvSpPr/>
          <p:nvPr/>
        </p:nvSpPr>
        <p:spPr>
          <a:xfrm>
            <a:off x="1729048" y="1379910"/>
            <a:ext cx="2842952" cy="19036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Participation of community members at the Evacuation </a:t>
            </a:r>
            <a:r>
              <a:rPr lang="en-US" b="1" dirty="0" err="1" smtClean="0">
                <a:solidFill>
                  <a:schemeClr val="tx1"/>
                </a:solidFill>
              </a:rPr>
              <a:t>Centres</a:t>
            </a:r>
            <a:r>
              <a:rPr lang="en-US" b="1" dirty="0" smtClean="0">
                <a:solidFill>
                  <a:schemeClr val="tx1"/>
                </a:solidFill>
              </a:rPr>
              <a:t>/Depot/Stockpiles –</a:t>
            </a:r>
            <a:r>
              <a:rPr lang="en-US" dirty="0" smtClean="0">
                <a:solidFill>
                  <a:schemeClr val="tx1"/>
                </a:solidFill>
              </a:rPr>
              <a:t> Cooking / </a:t>
            </a:r>
            <a:endParaRPr lang="en-US" b="1" dirty="0">
              <a:solidFill>
                <a:schemeClr val="tx1"/>
              </a:solidFill>
            </a:endParaRPr>
          </a:p>
        </p:txBody>
      </p:sp>
      <p:sp>
        <p:nvSpPr>
          <p:cNvPr id="7" name="Rounded Rectangle 6"/>
          <p:cNvSpPr/>
          <p:nvPr/>
        </p:nvSpPr>
        <p:spPr>
          <a:xfrm>
            <a:off x="1729048" y="3599412"/>
            <a:ext cx="2419003" cy="187867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Using expertise in the community</a:t>
            </a:r>
            <a:r>
              <a:rPr lang="en-US" dirty="0" smtClean="0">
                <a:solidFill>
                  <a:schemeClr val="tx1"/>
                </a:solidFill>
              </a:rPr>
              <a:t>– Establishment of the Psychological Support Team </a:t>
            </a:r>
            <a:endParaRPr lang="en-US" dirty="0">
              <a:solidFill>
                <a:schemeClr val="tx1"/>
              </a:solidFill>
            </a:endParaRPr>
          </a:p>
        </p:txBody>
      </p:sp>
      <p:sp>
        <p:nvSpPr>
          <p:cNvPr id="8" name="Rounded Rectangle 7"/>
          <p:cNvSpPr/>
          <p:nvPr/>
        </p:nvSpPr>
        <p:spPr>
          <a:xfrm>
            <a:off x="4688378" y="4979324"/>
            <a:ext cx="2527069" cy="133003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Post-Disaster</a:t>
            </a:r>
            <a:r>
              <a:rPr lang="en-US" dirty="0">
                <a:solidFill>
                  <a:schemeClr val="tx1"/>
                </a:solidFill>
              </a:rPr>
              <a:t> </a:t>
            </a:r>
            <a:r>
              <a:rPr lang="en-US" dirty="0" smtClean="0">
                <a:solidFill>
                  <a:schemeClr val="tx1"/>
                </a:solidFill>
              </a:rPr>
              <a:t>– Community involvement/volunteers/</a:t>
            </a:r>
            <a:r>
              <a:rPr lang="en-US" dirty="0" err="1" smtClean="0">
                <a:solidFill>
                  <a:schemeClr val="tx1"/>
                </a:solidFill>
              </a:rPr>
              <a:t>Govt</a:t>
            </a:r>
            <a:r>
              <a:rPr lang="en-US" dirty="0" smtClean="0">
                <a:solidFill>
                  <a:schemeClr val="tx1"/>
                </a:solidFill>
              </a:rPr>
              <a:t> Agencies / NGOS</a:t>
            </a:r>
            <a:endParaRPr lang="en-US" dirty="0">
              <a:solidFill>
                <a:schemeClr val="tx1"/>
              </a:solidFill>
            </a:endParaRPr>
          </a:p>
        </p:txBody>
      </p:sp>
      <p:sp>
        <p:nvSpPr>
          <p:cNvPr id="9" name="Rounded Rectangle 8"/>
          <p:cNvSpPr/>
          <p:nvPr/>
        </p:nvSpPr>
        <p:spPr>
          <a:xfrm>
            <a:off x="7913716" y="4330931"/>
            <a:ext cx="2510444" cy="134666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Disaster Training and Simulation– </a:t>
            </a:r>
            <a:r>
              <a:rPr lang="en-US" dirty="0" smtClean="0">
                <a:solidFill>
                  <a:schemeClr val="tx1"/>
                </a:solidFill>
              </a:rPr>
              <a:t>Community involvement </a:t>
            </a:r>
            <a:endParaRPr lang="en-US" dirty="0">
              <a:solidFill>
                <a:schemeClr val="tx1"/>
              </a:solidFill>
            </a:endParaRPr>
          </a:p>
        </p:txBody>
      </p:sp>
      <p:cxnSp>
        <p:nvCxnSpPr>
          <p:cNvPr id="13" name="Straight Connector 12"/>
          <p:cNvCxnSpPr>
            <a:stCxn id="7" idx="3"/>
          </p:cNvCxnSpPr>
          <p:nvPr/>
        </p:nvCxnSpPr>
        <p:spPr>
          <a:xfrm flipV="1">
            <a:off x="4148051" y="4222865"/>
            <a:ext cx="423949" cy="3158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3" idx="1"/>
          </p:cNvCxnSpPr>
          <p:nvPr/>
        </p:nvCxnSpPr>
        <p:spPr>
          <a:xfrm flipH="1">
            <a:off x="7448204" y="3418611"/>
            <a:ext cx="498762" cy="47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1"/>
            <a:endCxn id="2" idx="5"/>
          </p:cNvCxnSpPr>
          <p:nvPr/>
        </p:nvCxnSpPr>
        <p:spPr>
          <a:xfrm flipH="1" flipV="1">
            <a:off x="7091442" y="4478745"/>
            <a:ext cx="822274" cy="5255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0"/>
            <a:endCxn id="2" idx="4"/>
          </p:cNvCxnSpPr>
          <p:nvPr/>
        </p:nvCxnSpPr>
        <p:spPr>
          <a:xfrm flipV="1">
            <a:off x="5951913" y="4746566"/>
            <a:ext cx="37407" cy="232758"/>
          </a:xfrm>
          <a:prstGeom prst="line">
            <a:avLst/>
          </a:prstGeom>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1039091" y="182880"/>
            <a:ext cx="9717577" cy="856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“COMMUNITY </a:t>
            </a:r>
            <a:r>
              <a:rPr lang="en-US" sz="3200" b="1" dirty="0" smtClean="0">
                <a:solidFill>
                  <a:schemeClr val="bg1"/>
                </a:solidFill>
              </a:rPr>
              <a:t>EMPOWERMENT RESILIENCE </a:t>
            </a:r>
            <a:r>
              <a:rPr lang="en-US" sz="3200" b="1" dirty="0">
                <a:solidFill>
                  <a:schemeClr val="bg1"/>
                </a:solidFill>
              </a:rPr>
              <a:t>DURING DISASTER”</a:t>
            </a:r>
            <a:endParaRPr lang="en-US" sz="3200" dirty="0">
              <a:solidFill>
                <a:schemeClr val="bg1"/>
              </a:solidFill>
            </a:endParaRPr>
          </a:p>
        </p:txBody>
      </p:sp>
      <p:cxnSp>
        <p:nvCxnSpPr>
          <p:cNvPr id="37" name="Straight Connector 36"/>
          <p:cNvCxnSpPr>
            <a:endCxn id="4" idx="2"/>
          </p:cNvCxnSpPr>
          <p:nvPr/>
        </p:nvCxnSpPr>
        <p:spPr>
          <a:xfrm flipV="1">
            <a:off x="6535881" y="2600065"/>
            <a:ext cx="151709" cy="426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5" idx="3"/>
          </p:cNvCxnSpPr>
          <p:nvPr/>
        </p:nvCxnSpPr>
        <p:spPr>
          <a:xfrm>
            <a:off x="4572000" y="2331718"/>
            <a:ext cx="623455" cy="69528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692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50729"/>
            <a:ext cx="10364451" cy="1032691"/>
          </a:xfrm>
        </p:spPr>
        <p:txBody>
          <a:bodyPr/>
          <a:lstStyle/>
          <a:p>
            <a:endParaRPr lang="en-US" b="1" dirty="0">
              <a:solidFill>
                <a:srgbClr val="FF0000"/>
              </a:solidFill>
            </a:endParaRPr>
          </a:p>
        </p:txBody>
      </p:sp>
      <p:sp>
        <p:nvSpPr>
          <p:cNvPr id="3" name="Content Placeholder 2"/>
          <p:cNvSpPr>
            <a:spLocks noGrp="1"/>
          </p:cNvSpPr>
          <p:nvPr>
            <p:ph sz="quarter" idx="13"/>
          </p:nvPr>
        </p:nvSpPr>
        <p:spPr>
          <a:xfrm>
            <a:off x="913774" y="1252604"/>
            <a:ext cx="10363826" cy="4538596"/>
          </a:xfrm>
        </p:spPr>
        <p:txBody>
          <a:bodyPr>
            <a:normAutofit/>
          </a:bodyPr>
          <a:lstStyle/>
          <a:p>
            <a:r>
              <a:rPr lang="en-US" sz="2800" b="1" dirty="0" smtClean="0"/>
              <a:t>Appointing the communities in the evacuation CENTRES</a:t>
            </a:r>
          </a:p>
          <a:p>
            <a:pPr marL="0" indent="0">
              <a:buNone/>
            </a:pPr>
            <a:endParaRPr lang="en-US" sz="1600" dirty="0" smtClean="0"/>
          </a:p>
          <a:p>
            <a:pPr marL="342900" indent="-342900">
              <a:buAutoNum type="arabicPeriod"/>
            </a:pPr>
            <a:endParaRPr lang="en-US" sz="1600" dirty="0" smtClean="0"/>
          </a:p>
          <a:p>
            <a:pPr marL="0" indent="0">
              <a:buNone/>
            </a:pPr>
            <a:endParaRPr lang="en-US" sz="1600" dirty="0" smtClean="0"/>
          </a:p>
          <a:p>
            <a:pPr algn="ctr"/>
            <a:endParaRPr lang="en-US" sz="1600" dirty="0" smtClean="0"/>
          </a:p>
          <a:p>
            <a:pPr marL="0" indent="0">
              <a:buNone/>
            </a:pPr>
            <a:endParaRPr lang="en-US" sz="1600" dirty="0"/>
          </a:p>
        </p:txBody>
      </p:sp>
      <p:sp>
        <p:nvSpPr>
          <p:cNvPr id="4" name="Rounded Rectangle 3"/>
          <p:cNvSpPr/>
          <p:nvPr/>
        </p:nvSpPr>
        <p:spPr>
          <a:xfrm>
            <a:off x="1354975" y="3374967"/>
            <a:ext cx="3250276" cy="914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Victim registration committee</a:t>
            </a:r>
          </a:p>
        </p:txBody>
      </p:sp>
      <p:sp>
        <p:nvSpPr>
          <p:cNvPr id="5" name="Rectangle 4"/>
          <p:cNvSpPr/>
          <p:nvPr/>
        </p:nvSpPr>
        <p:spPr>
          <a:xfrm>
            <a:off x="1354976" y="4705001"/>
            <a:ext cx="3250275" cy="897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Requirement supply committee</a:t>
            </a:r>
          </a:p>
        </p:txBody>
      </p:sp>
      <p:sp>
        <p:nvSpPr>
          <p:cNvPr id="6" name="Rounded Rectangle 5"/>
          <p:cNvSpPr/>
          <p:nvPr/>
        </p:nvSpPr>
        <p:spPr>
          <a:xfrm>
            <a:off x="5187142" y="4971010"/>
            <a:ext cx="2443942" cy="631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Food committee</a:t>
            </a:r>
          </a:p>
        </p:txBody>
      </p:sp>
      <p:sp>
        <p:nvSpPr>
          <p:cNvPr id="7" name="Rectangle 6"/>
          <p:cNvSpPr/>
          <p:nvPr/>
        </p:nvSpPr>
        <p:spPr>
          <a:xfrm>
            <a:off x="8188036" y="4705003"/>
            <a:ext cx="3158835" cy="897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Health &amp; hygiene committee</a:t>
            </a:r>
          </a:p>
        </p:txBody>
      </p:sp>
      <p:sp>
        <p:nvSpPr>
          <p:cNvPr id="8" name="Rounded Rectangle 7"/>
          <p:cNvSpPr/>
          <p:nvPr/>
        </p:nvSpPr>
        <p:spPr>
          <a:xfrm>
            <a:off x="5187141" y="3374968"/>
            <a:ext cx="2443943" cy="612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Security committee</a:t>
            </a:r>
          </a:p>
        </p:txBody>
      </p:sp>
      <p:sp>
        <p:nvSpPr>
          <p:cNvPr id="9" name="Rectangle 8"/>
          <p:cNvSpPr/>
          <p:nvPr/>
        </p:nvSpPr>
        <p:spPr>
          <a:xfrm>
            <a:off x="5187142" y="4197926"/>
            <a:ext cx="2443942" cy="584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Activity committee</a:t>
            </a:r>
          </a:p>
        </p:txBody>
      </p:sp>
      <p:sp>
        <p:nvSpPr>
          <p:cNvPr id="10" name="Rounded Rectangle 9"/>
          <p:cNvSpPr/>
          <p:nvPr/>
        </p:nvSpPr>
        <p:spPr>
          <a:xfrm>
            <a:off x="8188036" y="3374967"/>
            <a:ext cx="3158836" cy="914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Volunteerism committee</a:t>
            </a:r>
          </a:p>
        </p:txBody>
      </p:sp>
      <p:sp>
        <p:nvSpPr>
          <p:cNvPr id="11" name="Oval 10"/>
          <p:cNvSpPr/>
          <p:nvPr/>
        </p:nvSpPr>
        <p:spPr>
          <a:xfrm>
            <a:off x="4189615" y="1886990"/>
            <a:ext cx="3441469" cy="1172094"/>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SUPERVISORS</a:t>
            </a:r>
            <a:endParaRPr lang="en-US" sz="2800" b="1" dirty="0">
              <a:solidFill>
                <a:srgbClr val="FF0000"/>
              </a:solidFill>
            </a:endParaRPr>
          </a:p>
        </p:txBody>
      </p:sp>
    </p:spTree>
    <p:extLst>
      <p:ext uri="{BB962C8B-B14F-4D97-AF65-F5344CB8AC3E}">
        <p14:creationId xmlns:p14="http://schemas.microsoft.com/office/powerpoint/2010/main" val="3863961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287" y="540326"/>
            <a:ext cx="9493135" cy="1637609"/>
          </a:xfrm>
        </p:spPr>
        <p:txBody>
          <a:bodyPr>
            <a:normAutofit fontScale="90000"/>
          </a:bodyPr>
          <a:lstStyle/>
          <a:p>
            <a:pPr marL="571500" indent="-571500">
              <a:buFont typeface="Arial" panose="020B0604020202020204" pitchFamily="34" charset="0"/>
              <a:buChar char="•"/>
            </a:pPr>
            <a:r>
              <a:rPr lang="en-US" b="1" dirty="0" smtClean="0"/>
              <a:t>Involvement </a:t>
            </a:r>
            <a:r>
              <a:rPr lang="en-US" b="1" dirty="0"/>
              <a:t>in disaster preparedness </a:t>
            </a:r>
            <a:r>
              <a:rPr lang="en-US" b="1" dirty="0" err="1" smtClean="0"/>
              <a:t>simulatioN</a:t>
            </a:r>
            <a:r>
              <a:rPr lang="en-US" b="1" dirty="0" smtClean="0"/>
              <a:t/>
            </a:r>
            <a:br>
              <a:rPr lang="en-US" b="1" dirty="0" smtClean="0"/>
            </a:br>
            <a:r>
              <a:rPr lang="en-US" b="1" dirty="0" smtClean="0"/>
              <a:t/>
            </a:r>
            <a:br>
              <a:rPr lang="en-US" b="1" dirty="0" smtClean="0"/>
            </a:br>
            <a:endParaRPr lang="en-US" b="1" dirty="0"/>
          </a:p>
        </p:txBody>
      </p:sp>
      <p:sp>
        <p:nvSpPr>
          <p:cNvPr id="3" name="Content Placeholder 2"/>
          <p:cNvSpPr>
            <a:spLocks noGrp="1"/>
          </p:cNvSpPr>
          <p:nvPr>
            <p:ph sz="quarter" idx="13"/>
          </p:nvPr>
        </p:nvSpPr>
        <p:spPr>
          <a:xfrm>
            <a:off x="644996" y="2367092"/>
            <a:ext cx="5106026" cy="3424107"/>
          </a:xfrm>
        </p:spPr>
        <p:txBody>
          <a:bodyPr/>
          <a:lstStyle/>
          <a:p>
            <a:endParaRPr lang="en-US" dirty="0"/>
          </a:p>
        </p:txBody>
      </p:sp>
      <p:sp>
        <p:nvSpPr>
          <p:cNvPr id="4" name="Content Placeholder 3"/>
          <p:cNvSpPr>
            <a:spLocks noGrp="1"/>
          </p:cNvSpPr>
          <p:nvPr>
            <p:ph sz="quarter" idx="14"/>
          </p:nvPr>
        </p:nvSpPr>
        <p:spPr/>
        <p:txBody>
          <a:bodyPr/>
          <a:lstStyle/>
          <a:p>
            <a:endParaRPr lang="en-US" dirty="0"/>
          </a:p>
        </p:txBody>
      </p:sp>
      <p:pic>
        <p:nvPicPr>
          <p:cNvPr id="5" name="Picture 4" descr="Image result for arf direx perli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997" y="2367092"/>
            <a:ext cx="5106025" cy="3424107"/>
          </a:xfrm>
          <a:prstGeom prst="rect">
            <a:avLst/>
          </a:prstGeom>
          <a:ln>
            <a:noFill/>
          </a:ln>
          <a:effectLst>
            <a:softEdge rad="112500"/>
          </a:effec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2367092"/>
            <a:ext cx="5105400" cy="3424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6107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61148"/>
          </a:xfrm>
        </p:spPr>
        <p:txBody>
          <a:bodyPr>
            <a:normAutofit fontScale="90000"/>
          </a:bodyPr>
          <a:lstStyle/>
          <a:p>
            <a:r>
              <a:rPr lang="en-US" b="1" dirty="0" err="1" smtClean="0"/>
              <a:t>VolunteeRS</a:t>
            </a:r>
            <a:r>
              <a:rPr lang="en-US" b="1" dirty="0" smtClean="0"/>
              <a:t> at the evacuation </a:t>
            </a:r>
            <a:r>
              <a:rPr lang="en-US" b="1" dirty="0" err="1" smtClean="0"/>
              <a:t>centre</a:t>
            </a:r>
            <a:r>
              <a:rPr lang="en-US" b="1" smtClean="0"/>
              <a:t> / DEPOT / STOCKPILES</a:t>
            </a:r>
            <a:endParaRPr lang="en-US" b="1"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30189" y="2366963"/>
            <a:ext cx="3233651" cy="3424237"/>
          </a:xfrm>
        </p:spPr>
      </p:pic>
      <p:sp>
        <p:nvSpPr>
          <p:cNvPr id="4" name="Content Placeholder 3"/>
          <p:cNvSpPr>
            <a:spLocks noGrp="1"/>
          </p:cNvSpPr>
          <p:nvPr>
            <p:ph sz="quarter" idx="14"/>
          </p:nvPr>
        </p:nvSpPr>
        <p:spPr>
          <a:xfrm>
            <a:off x="8695112" y="2367092"/>
            <a:ext cx="2582488" cy="3424107"/>
          </a:xfrm>
        </p:spPr>
        <p:txBody>
          <a:bodyPr/>
          <a:lstStyle/>
          <a:p>
            <a:endParaRPr lang="en-US" dirty="0"/>
          </a:p>
        </p:txBody>
      </p:sp>
      <p:pic>
        <p:nvPicPr>
          <p:cNvPr id="5" name="Content Placeholder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73" y="2367093"/>
            <a:ext cx="3300779" cy="34241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9476" y="2367091"/>
            <a:ext cx="2998123" cy="3424107"/>
          </a:xfrm>
          <a:prstGeom prst="rect">
            <a:avLst/>
          </a:prstGeom>
        </p:spPr>
      </p:pic>
    </p:spTree>
    <p:extLst>
      <p:ext uri="{BB962C8B-B14F-4D97-AF65-F5344CB8AC3E}">
        <p14:creationId xmlns:p14="http://schemas.microsoft.com/office/powerpoint/2010/main" val="1933128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11519"/>
          </a:xfrm>
        </p:spPr>
        <p:txBody>
          <a:bodyPr/>
          <a:lstStyle/>
          <a:p>
            <a:r>
              <a:rPr lang="en-US" b="1" dirty="0" smtClean="0"/>
              <a:t> USING community expertise</a:t>
            </a:r>
            <a:endParaRPr lang="en-US" b="1" dirty="0"/>
          </a:p>
        </p:txBody>
      </p:sp>
      <p:sp>
        <p:nvSpPr>
          <p:cNvPr id="3" name="Content Placeholder 2"/>
          <p:cNvSpPr>
            <a:spLocks noGrp="1"/>
          </p:cNvSpPr>
          <p:nvPr>
            <p:ph sz="quarter" idx="13"/>
          </p:nvPr>
        </p:nvSpPr>
        <p:spPr/>
        <p:txBody>
          <a:bodyPr/>
          <a:lstStyle/>
          <a:p>
            <a:endParaRPr lang="en-US" dirty="0"/>
          </a:p>
        </p:txBody>
      </p:sp>
      <p:sp>
        <p:nvSpPr>
          <p:cNvPr id="4" name="Content Placeholder 3"/>
          <p:cNvSpPr>
            <a:spLocks noGrp="1"/>
          </p:cNvSpPr>
          <p:nvPr>
            <p:ph sz="quarter" idx="14"/>
          </p:nvPr>
        </p:nvSpPr>
        <p:spPr/>
        <p:txBody>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774" y="2367093"/>
            <a:ext cx="3044356" cy="34241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7542" y="2367092"/>
            <a:ext cx="2890058" cy="3424107"/>
          </a:xfrm>
          <a:prstGeom prst="rect">
            <a:avLst/>
          </a:prstGeom>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9366" y="2367091"/>
            <a:ext cx="3945775" cy="3424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589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11272"/>
          </a:xfrm>
        </p:spPr>
        <p:txBody>
          <a:bodyPr/>
          <a:lstStyle/>
          <a:p>
            <a:r>
              <a:rPr lang="en-US" b="1" dirty="0" smtClean="0"/>
              <a:t>POST-DISASTER ACTIVITIES</a:t>
            </a:r>
            <a:endParaRPr lang="en-US" b="1" dirty="0"/>
          </a:p>
        </p:txBody>
      </p:sp>
      <p:sp>
        <p:nvSpPr>
          <p:cNvPr id="3" name="Content Placeholder 2"/>
          <p:cNvSpPr>
            <a:spLocks noGrp="1"/>
          </p:cNvSpPr>
          <p:nvPr>
            <p:ph sz="quarter" idx="13"/>
          </p:nvPr>
        </p:nvSpPr>
        <p:spPr/>
        <p:txBody>
          <a:bodyPr/>
          <a:lstStyle/>
          <a:p>
            <a:endParaRPr lang="en-US" dirty="0"/>
          </a:p>
        </p:txBody>
      </p:sp>
      <p:sp>
        <p:nvSpPr>
          <p:cNvPr id="4" name="Content Placeholder 3"/>
          <p:cNvSpPr>
            <a:spLocks noGrp="1"/>
          </p:cNvSpPr>
          <p:nvPr>
            <p:ph sz="quarter" idx="14"/>
          </p:nvPr>
        </p:nvSpPr>
        <p:spPr/>
        <p:txBody>
          <a:bodyPr/>
          <a:lstStyle/>
          <a:p>
            <a:endParaRPr lang="en-US" dirty="0"/>
          </a:p>
        </p:txBody>
      </p:sp>
      <p:pic>
        <p:nvPicPr>
          <p:cNvPr id="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775" y="2367093"/>
            <a:ext cx="5106026" cy="3424106"/>
          </a:xfrm>
          <a:prstGeom prst="rect">
            <a:avLst/>
          </a:prstGeom>
        </p:spPr>
      </p:pic>
      <p:pic>
        <p:nvPicPr>
          <p:cNvPr id="6"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2367093"/>
            <a:ext cx="5105400" cy="3424106"/>
          </a:xfrm>
          <a:prstGeom prst="rect">
            <a:avLst/>
          </a:prstGeom>
        </p:spPr>
      </p:pic>
    </p:spTree>
    <p:extLst>
      <p:ext uri="{BB962C8B-B14F-4D97-AF65-F5344CB8AC3E}">
        <p14:creationId xmlns:p14="http://schemas.microsoft.com/office/powerpoint/2010/main" val="378547483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467</TotalTime>
  <Words>1179</Words>
  <Application>Microsoft Office PowerPoint</Application>
  <PresentationFormat>Widescreen</PresentationFormat>
  <Paragraphs>169</Paragraphs>
  <Slides>11</Slides>
  <Notes>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vt:i4>
      </vt:variant>
    </vt:vector>
  </HeadingPairs>
  <TitlesOfParts>
    <vt:vector size="24" baseType="lpstr">
      <vt:lpstr>MS Gothic</vt:lpstr>
      <vt:lpstr>Aharoni</vt:lpstr>
      <vt:lpstr>Arial</vt:lpstr>
      <vt:lpstr>Arial Rounded MT Bold</vt:lpstr>
      <vt:lpstr>Bebas Neue</vt:lpstr>
      <vt:lpstr>Calibri</vt:lpstr>
      <vt:lpstr>Calibri Light</vt:lpstr>
      <vt:lpstr>Dense</vt:lpstr>
      <vt:lpstr>Times New Roman</vt:lpstr>
      <vt:lpstr>Tw Cen MT</vt:lpstr>
      <vt:lpstr>Wingdings</vt:lpstr>
      <vt:lpstr>Droplet</vt:lpstr>
      <vt:lpstr>1_Office Theme</vt:lpstr>
      <vt:lpstr>COMMUNITY BASED DISASTER RISK MANAGEMENT IN MALAYSIA: Roles of ministry of women, family and community development</vt:lpstr>
      <vt:lpstr>PowerPoint Presentation</vt:lpstr>
      <vt:lpstr>DISASTER MANAGEMENT MECHANISM BY SOCIAL WELFARE DEPARTMENT</vt:lpstr>
      <vt:lpstr>PowerPoint Presentation</vt:lpstr>
      <vt:lpstr>PowerPoint Presentation</vt:lpstr>
      <vt:lpstr>Involvement in disaster preparedness simulatioN  </vt:lpstr>
      <vt:lpstr>VolunteeRS at the evacuation centre / DEPOT / STOCKPILES</vt:lpstr>
      <vt:lpstr> USING community expertise</vt:lpstr>
      <vt:lpstr>POST-DISASTER ACTIVITIES</vt:lpstr>
      <vt:lpstr>Issues and challenges: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BASED DISASTER RISK MANAGEMENT IN MALAYSIA: Roles of ministry of women, family and community development</dc:title>
  <dc:creator>Saifulliza Bin Azim</dc:creator>
  <cp:lastModifiedBy>User</cp:lastModifiedBy>
  <cp:revision>48</cp:revision>
  <cp:lastPrinted>2018-10-22T00:41:12Z</cp:lastPrinted>
  <dcterms:created xsi:type="dcterms:W3CDTF">2018-10-19T07:22:47Z</dcterms:created>
  <dcterms:modified xsi:type="dcterms:W3CDTF">2018-10-28T07:52:14Z</dcterms:modified>
</cp:coreProperties>
</file>